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88" r:id="rId4"/>
    <p:sldMasterId id="2147483700" r:id="rId5"/>
    <p:sldMasterId id="2147483712" r:id="rId6"/>
    <p:sldMasterId id="2147483725" r:id="rId7"/>
    <p:sldMasterId id="2147483737" r:id="rId8"/>
    <p:sldMasterId id="2147483749" r:id="rId9"/>
  </p:sldMasterIdLst>
  <p:notesMasterIdLst>
    <p:notesMasterId r:id="rId35"/>
  </p:notesMasterIdLst>
  <p:handoutMasterIdLst>
    <p:handoutMasterId r:id="rId36"/>
  </p:handoutMasterIdLst>
  <p:sldIdLst>
    <p:sldId id="341" r:id="rId10"/>
    <p:sldId id="422" r:id="rId11"/>
    <p:sldId id="425" r:id="rId12"/>
    <p:sldId id="426" r:id="rId13"/>
    <p:sldId id="427" r:id="rId14"/>
    <p:sldId id="428" r:id="rId15"/>
    <p:sldId id="429" r:id="rId16"/>
    <p:sldId id="430" r:id="rId17"/>
    <p:sldId id="431" r:id="rId18"/>
    <p:sldId id="432" r:id="rId19"/>
    <p:sldId id="438" r:id="rId20"/>
    <p:sldId id="439" r:id="rId21"/>
    <p:sldId id="440" r:id="rId22"/>
    <p:sldId id="433" r:id="rId23"/>
    <p:sldId id="434" r:id="rId24"/>
    <p:sldId id="435" r:id="rId25"/>
    <p:sldId id="436" r:id="rId26"/>
    <p:sldId id="437" r:id="rId27"/>
    <p:sldId id="442" r:id="rId28"/>
    <p:sldId id="443" r:id="rId29"/>
    <p:sldId id="444" r:id="rId30"/>
    <p:sldId id="445" r:id="rId31"/>
    <p:sldId id="447" r:id="rId32"/>
    <p:sldId id="448" r:id="rId33"/>
    <p:sldId id="449" r:id="rId34"/>
  </p:sldIdLst>
  <p:sldSz cx="9144000" cy="6858000" type="screen4x3"/>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BD139D"/>
    <a:srgbClr val="000099"/>
    <a:srgbClr val="660066"/>
    <a:srgbClr val="3333FF"/>
    <a:srgbClr val="FF0066"/>
    <a:srgbClr val="FF0000"/>
    <a:srgbClr val="04260C"/>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68899" cy="355484"/>
          </a:xfrm>
          <a:prstGeom prst="rect">
            <a:avLst/>
          </a:prstGeom>
        </p:spPr>
        <p:txBody>
          <a:bodyPr vert="horz" lIns="80376" tIns="40188" rIns="80376" bIns="40188" rtlCol="0"/>
          <a:lstStyle>
            <a:lvl1pPr algn="l">
              <a:defRPr sz="1100"/>
            </a:lvl1pPr>
          </a:lstStyle>
          <a:p>
            <a:endParaRPr lang="en-US" dirty="0"/>
          </a:p>
        </p:txBody>
      </p:sp>
      <p:sp>
        <p:nvSpPr>
          <p:cNvPr id="3" name="Date Placeholder 2"/>
          <p:cNvSpPr>
            <a:spLocks noGrp="1"/>
          </p:cNvSpPr>
          <p:nvPr>
            <p:ph type="dt" sz="quarter" idx="1"/>
          </p:nvPr>
        </p:nvSpPr>
        <p:spPr>
          <a:xfrm>
            <a:off x="5317480" y="0"/>
            <a:ext cx="4068899" cy="355484"/>
          </a:xfrm>
          <a:prstGeom prst="rect">
            <a:avLst/>
          </a:prstGeom>
        </p:spPr>
        <p:txBody>
          <a:bodyPr vert="horz" lIns="80376" tIns="40188" rIns="80376" bIns="40188" rtlCol="0"/>
          <a:lstStyle>
            <a:lvl1pPr algn="r">
              <a:defRPr sz="1100"/>
            </a:lvl1pPr>
          </a:lstStyle>
          <a:p>
            <a:fld id="{EA1D7D32-4603-49BD-A545-0535FAE1098A}" type="datetimeFigureOut">
              <a:rPr lang="en-US" smtClean="0"/>
              <a:t>4/11/2018</a:t>
            </a:fld>
            <a:endParaRPr lang="en-US" dirty="0"/>
          </a:p>
        </p:txBody>
      </p:sp>
      <p:sp>
        <p:nvSpPr>
          <p:cNvPr id="4" name="Footer Placeholder 3"/>
          <p:cNvSpPr>
            <a:spLocks noGrp="1"/>
          </p:cNvSpPr>
          <p:nvPr>
            <p:ph type="ftr" sz="quarter" idx="2"/>
          </p:nvPr>
        </p:nvSpPr>
        <p:spPr>
          <a:xfrm>
            <a:off x="2" y="6745790"/>
            <a:ext cx="4068899" cy="355484"/>
          </a:xfrm>
          <a:prstGeom prst="rect">
            <a:avLst/>
          </a:prstGeom>
        </p:spPr>
        <p:txBody>
          <a:bodyPr vert="horz" lIns="80376" tIns="40188" rIns="80376" bIns="40188" rtlCol="0" anchor="b"/>
          <a:lstStyle>
            <a:lvl1pPr algn="l">
              <a:defRPr sz="1100"/>
            </a:lvl1pPr>
          </a:lstStyle>
          <a:p>
            <a:endParaRPr lang="en-US" dirty="0"/>
          </a:p>
        </p:txBody>
      </p:sp>
      <p:sp>
        <p:nvSpPr>
          <p:cNvPr id="5" name="Slide Number Placeholder 4"/>
          <p:cNvSpPr>
            <a:spLocks noGrp="1"/>
          </p:cNvSpPr>
          <p:nvPr>
            <p:ph type="sldNum" sz="quarter" idx="3"/>
          </p:nvPr>
        </p:nvSpPr>
        <p:spPr>
          <a:xfrm>
            <a:off x="5317480" y="6745790"/>
            <a:ext cx="4068899" cy="355484"/>
          </a:xfrm>
          <a:prstGeom prst="rect">
            <a:avLst/>
          </a:prstGeom>
        </p:spPr>
        <p:txBody>
          <a:bodyPr vert="horz" lIns="80376" tIns="40188" rIns="80376" bIns="40188" rtlCol="0" anchor="b"/>
          <a:lstStyle>
            <a:lvl1pPr algn="r">
              <a:defRPr sz="1100"/>
            </a:lvl1pPr>
          </a:lstStyle>
          <a:p>
            <a:fld id="{5AA915C2-C9BC-4354-87F3-8F7C95D7DC34}" type="slidenum">
              <a:rPr lang="en-US" smtClean="0"/>
              <a:t>‹#›</a:t>
            </a:fld>
            <a:endParaRPr lang="en-US" dirty="0"/>
          </a:p>
        </p:txBody>
      </p:sp>
    </p:spTree>
    <p:extLst>
      <p:ext uri="{BB962C8B-B14F-4D97-AF65-F5344CB8AC3E}">
        <p14:creationId xmlns:p14="http://schemas.microsoft.com/office/powerpoint/2010/main" val="2633274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763" cy="3556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318125" y="0"/>
            <a:ext cx="4068763" cy="355600"/>
          </a:xfrm>
          <a:prstGeom prst="rect">
            <a:avLst/>
          </a:prstGeom>
        </p:spPr>
        <p:txBody>
          <a:bodyPr vert="horz" lIns="91440" tIns="45720" rIns="91440" bIns="45720" rtlCol="0"/>
          <a:lstStyle>
            <a:lvl1pPr algn="r">
              <a:defRPr sz="1200"/>
            </a:lvl1pPr>
          </a:lstStyle>
          <a:p>
            <a:fld id="{A84D2FAD-165E-4E1F-AE49-157C48AACBCE}" type="datetimeFigureOut">
              <a:rPr lang="en-US" smtClean="0"/>
              <a:t>4/11/2018</a:t>
            </a:fld>
            <a:endParaRPr lang="en-US" dirty="0"/>
          </a:p>
        </p:txBody>
      </p:sp>
      <p:sp>
        <p:nvSpPr>
          <p:cNvPr id="4" name="Slide Image Placeholder 3"/>
          <p:cNvSpPr>
            <a:spLocks noGrp="1" noRot="1" noChangeAspect="1"/>
          </p:cNvSpPr>
          <p:nvPr>
            <p:ph type="sldImg" idx="2"/>
          </p:nvPr>
        </p:nvSpPr>
        <p:spPr>
          <a:xfrm>
            <a:off x="2919413" y="533400"/>
            <a:ext cx="3549650" cy="26622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38213" y="3373438"/>
            <a:ext cx="7512050" cy="31956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746875"/>
            <a:ext cx="4068763" cy="35401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318125" y="6746875"/>
            <a:ext cx="4068763" cy="354013"/>
          </a:xfrm>
          <a:prstGeom prst="rect">
            <a:avLst/>
          </a:prstGeom>
        </p:spPr>
        <p:txBody>
          <a:bodyPr vert="horz" lIns="91440" tIns="45720" rIns="91440" bIns="45720" rtlCol="0" anchor="b"/>
          <a:lstStyle>
            <a:lvl1pPr algn="r">
              <a:defRPr sz="1200"/>
            </a:lvl1pPr>
          </a:lstStyle>
          <a:p>
            <a:fld id="{7B9282E1-388F-400B-8400-099AC43B7CA1}" type="slidenum">
              <a:rPr lang="en-US" smtClean="0"/>
              <a:t>‹#›</a:t>
            </a:fld>
            <a:endParaRPr lang="en-US" dirty="0"/>
          </a:p>
        </p:txBody>
      </p:sp>
    </p:spTree>
    <p:extLst>
      <p:ext uri="{BB962C8B-B14F-4D97-AF65-F5344CB8AC3E}">
        <p14:creationId xmlns:p14="http://schemas.microsoft.com/office/powerpoint/2010/main" val="3648883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282E1-388F-400B-8400-099AC43B7CA1}" type="slidenum">
              <a:rPr lang="en-US" smtClean="0"/>
              <a:t>1</a:t>
            </a:fld>
            <a:endParaRPr lang="en-US" dirty="0"/>
          </a:p>
        </p:txBody>
      </p:sp>
    </p:spTree>
    <p:extLst>
      <p:ext uri="{BB962C8B-B14F-4D97-AF65-F5344CB8AC3E}">
        <p14:creationId xmlns:p14="http://schemas.microsoft.com/office/powerpoint/2010/main" val="1808622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FFFFFF"/>
                  </a:outerShdw>
                </a:effectLst>
              </a:defRPr>
            </a:lvl1pPr>
          </a:lstStyle>
          <a:p>
            <a:pPr lvl="0"/>
            <a:r>
              <a:rPr lang="en-US" noProof="0" smtClean="0"/>
              <a:t>Click to edit Master title style</a:t>
            </a:r>
          </a:p>
        </p:txBody>
      </p:sp>
      <p:sp>
        <p:nvSpPr>
          <p:cNvPr id="3075" name="Rectangle 3"/>
          <p:cNvSpPr>
            <a:spLocks noGrp="1" noChangeArrowheads="1"/>
          </p:cNvSpPr>
          <p:nvPr>
            <p:ph type="subTitle" sz="quarter" idx="1"/>
          </p:nvPr>
        </p:nvSpPr>
        <p:spPr>
          <a:xfrm>
            <a:off x="5181600" y="4038600"/>
            <a:ext cx="3960813" cy="1752600"/>
          </a:xfrm>
        </p:spPr>
        <p:txBody>
          <a:bodyPr anchor="ctr" anchorCtr="0"/>
          <a:lstStyle>
            <a:lvl1pPr marL="0" indent="0" algn="ctr">
              <a:buFontTx/>
              <a:buNone/>
              <a:defRPr>
                <a:solidFill>
                  <a:schemeClr val="bg2"/>
                </a:solidFill>
              </a:defRPr>
            </a:lvl1pPr>
          </a:lstStyle>
          <a:p>
            <a:pPr lvl="0"/>
            <a:r>
              <a:rPr lang="en-US" noProof="0" smtClean="0"/>
              <a:t>Click to edit Master subtitle style</a:t>
            </a:r>
          </a:p>
        </p:txBody>
      </p:sp>
      <p:sp>
        <p:nvSpPr>
          <p:cNvPr id="3076" name="Rectangle 4"/>
          <p:cNvSpPr>
            <a:spLocks noGrp="1" noChangeArrowheads="1"/>
          </p:cNvSpPr>
          <p:nvPr>
            <p:ph type="dt" sz="quarter" idx="2"/>
          </p:nvPr>
        </p:nvSpPr>
        <p:spPr/>
        <p:txBody>
          <a:bodyPr/>
          <a:lstStyle>
            <a:lvl1pPr>
              <a:defRPr>
                <a:solidFill>
                  <a:srgbClr val="EAEAEA"/>
                </a:solidFill>
              </a:defRPr>
            </a:lvl1pPr>
          </a:lstStyle>
          <a:p>
            <a:fld id="{1D8BD707-D9CF-40AE-B4C6-C98DA3205C09}" type="datetimeFigureOut">
              <a:rPr lang="en-US" smtClean="0"/>
              <a:pPr/>
              <a:t>4/11/2018</a:t>
            </a:fld>
            <a:endParaRPr lang="en-US" dirty="0"/>
          </a:p>
        </p:txBody>
      </p:sp>
      <p:sp>
        <p:nvSpPr>
          <p:cNvPr id="3077" name="Rectangle 5"/>
          <p:cNvSpPr>
            <a:spLocks noGrp="1" noChangeArrowheads="1"/>
          </p:cNvSpPr>
          <p:nvPr>
            <p:ph type="ftr" sz="quarter" idx="3"/>
          </p:nvPr>
        </p:nvSpPr>
        <p:spPr/>
        <p:txBody>
          <a:bodyPr/>
          <a:lstStyle>
            <a:lvl1pPr>
              <a:defRPr>
                <a:solidFill>
                  <a:srgbClr val="EAEAEA"/>
                </a:solidFill>
              </a:defRPr>
            </a:lvl1pPr>
          </a:lstStyle>
          <a:p>
            <a:endParaRPr lang="en-US" dirty="0"/>
          </a:p>
        </p:txBody>
      </p:sp>
      <p:sp>
        <p:nvSpPr>
          <p:cNvPr id="3078" name="Rectangle 6"/>
          <p:cNvSpPr>
            <a:spLocks noGrp="1" noChangeArrowheads="1"/>
          </p:cNvSpPr>
          <p:nvPr>
            <p:ph type="sldNum" sz="quarter" idx="4"/>
          </p:nvPr>
        </p:nvSpPr>
        <p:spPr/>
        <p:txBody>
          <a:bodyPr/>
          <a:lstStyle>
            <a:lvl1pPr>
              <a:defRPr>
                <a:solidFill>
                  <a:srgbClr val="EAEAEA"/>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4/11/2018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52908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4/11/2018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13070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4/11/2018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10631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399213"/>
            <a:ext cx="1905000" cy="457200"/>
          </a:xfrm>
          <a:prstGeom prst="rect">
            <a:avLst/>
          </a:prstGeom>
        </p:spPr>
        <p:txBody>
          <a:bodyPr/>
          <a:lstStyle>
            <a:lvl1pPr>
              <a:defRPr/>
            </a:lvl1pPr>
          </a:lstStyle>
          <a:p>
            <a:fld id="{CE45049E-2085-4496-86A7-E4F375477208}" type="datetimeFigureOut">
              <a:rPr lang="en-US" smtClean="0"/>
              <a:t>4/11/2018</a:t>
            </a:fld>
            <a:endParaRPr lang="en-US"/>
          </a:p>
        </p:txBody>
      </p:sp>
      <p:sp>
        <p:nvSpPr>
          <p:cNvPr id="5" name="Footer Placeholder 4"/>
          <p:cNvSpPr>
            <a:spLocks noGrp="1"/>
          </p:cNvSpPr>
          <p:nvPr>
            <p:ph type="ftr" sz="quarter" idx="11"/>
          </p:nvPr>
        </p:nvSpPr>
        <p:spPr>
          <a:xfrm>
            <a:off x="3124200" y="6399213"/>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99213"/>
            <a:ext cx="1905000" cy="457200"/>
          </a:xfrm>
          <a:prstGeom prst="rect">
            <a:avLst/>
          </a:prstGeom>
        </p:spPr>
        <p:txBody>
          <a:bodyPr/>
          <a:lstStyle>
            <a:lvl1pPr>
              <a:defRPr/>
            </a:lvl1pPr>
          </a:lstStyle>
          <a:p>
            <a:fld id="{ADA90C59-C590-4953-9B51-E89E20A86018}" type="slidenum">
              <a:rPr lang="en-US" smtClean="0"/>
              <a:t>‹#›</a:t>
            </a:fld>
            <a:endParaRPr lang="en-US"/>
          </a:p>
        </p:txBody>
      </p:sp>
    </p:spTree>
    <p:extLst>
      <p:ext uri="{BB962C8B-B14F-4D97-AF65-F5344CB8AC3E}">
        <p14:creationId xmlns:p14="http://schemas.microsoft.com/office/powerpoint/2010/main" val="40482398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5000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056" name="Group 8"/>
          <p:cNvGrpSpPr>
            <a:grpSpLocks/>
          </p:cNvGrpSpPr>
          <p:nvPr/>
        </p:nvGrpSpPr>
        <p:grpSpPr bwMode="auto">
          <a:xfrm>
            <a:off x="0" y="1752600"/>
            <a:ext cx="9142413" cy="1981200"/>
            <a:chOff x="0" y="1104"/>
            <a:chExt cx="5759" cy="1248"/>
          </a:xfrm>
        </p:grpSpPr>
        <p:pic>
          <p:nvPicPr>
            <p:cNvPr id="205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1104"/>
              <a:ext cx="5759" cy="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Arc 3"/>
            <p:cNvSpPr>
              <a:spLocks/>
            </p:cNvSpPr>
            <p:nvPr/>
          </p:nvSpPr>
          <p:spPr bwMode="auto">
            <a:xfrm>
              <a:off x="576" y="1444"/>
              <a:ext cx="4656" cy="814"/>
            </a:xfrm>
            <a:custGeom>
              <a:avLst/>
              <a:gdLst>
                <a:gd name="G0" fmla="+- 21600 0 0"/>
                <a:gd name="G1" fmla="+- 21600 0 0"/>
                <a:gd name="G2" fmla="+- 21600 0 0"/>
                <a:gd name="T0" fmla="*/ 0 w 43200"/>
                <a:gd name="T1" fmla="*/ 21680 h 21680"/>
                <a:gd name="T2" fmla="*/ 43200 w 43200"/>
                <a:gd name="T3" fmla="*/ 21573 h 21680"/>
                <a:gd name="T4" fmla="*/ 21600 w 43200"/>
                <a:gd name="T5" fmla="*/ 21600 h 21680"/>
              </a:gdLst>
              <a:ahLst/>
              <a:cxnLst>
                <a:cxn ang="0">
                  <a:pos x="T0" y="T1"/>
                </a:cxn>
                <a:cxn ang="0">
                  <a:pos x="T2" y="T3"/>
                </a:cxn>
                <a:cxn ang="0">
                  <a:pos x="T4" y="T5"/>
                </a:cxn>
              </a:cxnLst>
              <a:rect l="0" t="0" r="r" b="b"/>
              <a:pathLst>
                <a:path w="43200" h="21680" fill="none" extrusionOk="0">
                  <a:moveTo>
                    <a:pt x="0" y="21679"/>
                  </a:moveTo>
                  <a:cubicBezTo>
                    <a:pt x="0" y="21653"/>
                    <a:pt x="0" y="21626"/>
                    <a:pt x="0" y="21600"/>
                  </a:cubicBezTo>
                  <a:cubicBezTo>
                    <a:pt x="0" y="9670"/>
                    <a:pt x="9670" y="0"/>
                    <a:pt x="21600" y="0"/>
                  </a:cubicBezTo>
                  <a:cubicBezTo>
                    <a:pt x="33518" y="-1"/>
                    <a:pt x="43185" y="9654"/>
                    <a:pt x="43199" y="21573"/>
                  </a:cubicBezTo>
                </a:path>
                <a:path w="43200" h="21680" stroke="0" extrusionOk="0">
                  <a:moveTo>
                    <a:pt x="0" y="21679"/>
                  </a:moveTo>
                  <a:cubicBezTo>
                    <a:pt x="0" y="21653"/>
                    <a:pt x="0" y="21626"/>
                    <a:pt x="0" y="21600"/>
                  </a:cubicBezTo>
                  <a:cubicBezTo>
                    <a:pt x="0" y="9670"/>
                    <a:pt x="9670" y="0"/>
                    <a:pt x="21600" y="0"/>
                  </a:cubicBezTo>
                  <a:cubicBezTo>
                    <a:pt x="33518" y="-1"/>
                    <a:pt x="43185" y="9654"/>
                    <a:pt x="43199" y="21573"/>
                  </a:cubicBezTo>
                  <a:lnTo>
                    <a:pt x="21600" y="21600"/>
                  </a:lnTo>
                  <a:close/>
                </a:path>
              </a:pathLst>
            </a:custGeom>
            <a:solidFill>
              <a:schemeClr val="accent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55" name="Group 7"/>
            <p:cNvGrpSpPr>
              <a:grpSpLocks/>
            </p:cNvGrpSpPr>
            <p:nvPr/>
          </p:nvGrpSpPr>
          <p:grpSpPr bwMode="auto">
            <a:xfrm>
              <a:off x="0" y="2208"/>
              <a:ext cx="5759" cy="144"/>
              <a:chOff x="0" y="2208"/>
              <a:chExt cx="5759" cy="144"/>
            </a:xfrm>
          </p:grpSpPr>
          <p:sp>
            <p:nvSpPr>
              <p:cNvPr id="2052" name="Rectangle 4"/>
              <p:cNvSpPr>
                <a:spLocks noChangeArrowheads="1"/>
              </p:cNvSpPr>
              <p:nvPr/>
            </p:nvSpPr>
            <p:spPr bwMode="ltGray">
              <a:xfrm>
                <a:off x="0" y="2208"/>
                <a:ext cx="5759" cy="14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 name="Rectangle 5"/>
              <p:cNvSpPr>
                <a:spLocks noChangeArrowheads="1"/>
              </p:cNvSpPr>
              <p:nvPr/>
            </p:nvSpPr>
            <p:spPr bwMode="ltGray">
              <a:xfrm>
                <a:off x="4319" y="2208"/>
                <a:ext cx="1440" cy="144"/>
              </a:xfrm>
              <a:prstGeom prst="rect">
                <a:avLst/>
              </a:prstGeom>
              <a:gradFill rotWithShape="0">
                <a:gsLst>
                  <a:gs pos="0">
                    <a:schemeClr val="accent2"/>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 name="Rectangle 6"/>
              <p:cNvSpPr>
                <a:spLocks noChangeArrowheads="1"/>
              </p:cNvSpPr>
              <p:nvPr/>
            </p:nvSpPr>
            <p:spPr bwMode="ltGray">
              <a:xfrm>
                <a:off x="0" y="2208"/>
                <a:ext cx="1440" cy="144"/>
              </a:xfrm>
              <a:prstGeom prst="rect">
                <a:avLst/>
              </a:prstGeom>
              <a:gradFill rotWithShape="0">
                <a:gsLst>
                  <a:gs pos="0">
                    <a:schemeClr val="hlink"/>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057" name="Rectangle 9"/>
          <p:cNvSpPr>
            <a:spLocks noGrp="1" noChangeArrowheads="1"/>
          </p:cNvSpPr>
          <p:nvPr>
            <p:ph type="ctrTitle" sz="quarter"/>
          </p:nvPr>
        </p:nvSpPr>
        <p:spPr>
          <a:xfrm>
            <a:off x="685800" y="2286000"/>
            <a:ext cx="7772400" cy="1143000"/>
          </a:xfrm>
        </p:spPr>
        <p:txBody>
          <a:bodyPr/>
          <a:lstStyle>
            <a:lvl1pPr>
              <a:defRPr/>
            </a:lvl1pPr>
          </a:lstStyle>
          <a:p>
            <a:pPr lvl="0"/>
            <a:r>
              <a:rPr lang="en-US" noProof="0" smtClean="0"/>
              <a:t>Click to edit Master title style</a:t>
            </a:r>
          </a:p>
        </p:txBody>
      </p:sp>
      <p:sp>
        <p:nvSpPr>
          <p:cNvPr id="2058" name="Rectangle 10"/>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2059" name="Rectangle 11"/>
          <p:cNvSpPr>
            <a:spLocks noGrp="1" noChangeArrowheads="1"/>
          </p:cNvSpPr>
          <p:nvPr>
            <p:ph type="dt" sz="quarter" idx="2"/>
          </p:nvPr>
        </p:nvSpPr>
        <p:spPr/>
        <p:txBody>
          <a:bodyPr/>
          <a:lstStyle>
            <a:lvl1pPr>
              <a:defRPr/>
            </a:lvl1pPr>
          </a:lstStyle>
          <a:p>
            <a:endParaRPr lang="en-US"/>
          </a:p>
        </p:txBody>
      </p:sp>
      <p:sp>
        <p:nvSpPr>
          <p:cNvPr id="2060" name="Rectangle 12"/>
          <p:cNvSpPr>
            <a:spLocks noGrp="1" noChangeArrowheads="1"/>
          </p:cNvSpPr>
          <p:nvPr>
            <p:ph type="ftr" sz="quarter" idx="3"/>
          </p:nvPr>
        </p:nvSpPr>
        <p:spPr/>
        <p:txBody>
          <a:bodyPr/>
          <a:lstStyle>
            <a:lvl1pPr>
              <a:defRPr/>
            </a:lvl1pPr>
          </a:lstStyle>
          <a:p>
            <a:endParaRPr lang="en-US"/>
          </a:p>
        </p:txBody>
      </p:sp>
      <p:sp>
        <p:nvSpPr>
          <p:cNvPr id="2061" name="Rectangle 13"/>
          <p:cNvSpPr>
            <a:spLocks noGrp="1" noChangeArrowheads="1"/>
          </p:cNvSpPr>
          <p:nvPr>
            <p:ph type="sldNum" sz="quarter" idx="4"/>
          </p:nvPr>
        </p:nvSpPr>
        <p:spPr/>
        <p:txBody>
          <a:bodyPr/>
          <a:lstStyle>
            <a:lvl1pPr>
              <a:defRPr/>
            </a:lvl1pPr>
          </a:lstStyle>
          <a:p>
            <a:fld id="{88650ACC-711C-4C33-BFCC-19F447DA7EE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E45049E-2085-4496-86A7-E4F375477208}" type="datetimeFigureOut">
              <a:rPr lang="en-US" smtClean="0"/>
              <a:t>4/11/2018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A90C59-C590-4953-9B51-E89E20A86018}" type="slidenum">
              <a:rPr lang="en-US" smtClean="0"/>
              <a:t>‹#›</a:t>
            </a:fld>
            <a:endParaRPr lang="en-US"/>
          </a:p>
        </p:txBody>
      </p:sp>
    </p:spTree>
    <p:extLst>
      <p:ext uri="{BB962C8B-B14F-4D97-AF65-F5344CB8AC3E}">
        <p14:creationId xmlns:p14="http://schemas.microsoft.com/office/powerpoint/2010/main" val="229445880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7227AC-76A8-4290-94E7-F3C171B6DA61}" type="slidenum">
              <a:rPr lang="en-US" smtClean="0"/>
              <a:pPr/>
              <a:t>‹#›</a:t>
            </a:fld>
            <a:endParaRPr lang="en-US"/>
          </a:p>
        </p:txBody>
      </p:sp>
    </p:spTree>
    <p:extLst>
      <p:ext uri="{BB962C8B-B14F-4D97-AF65-F5344CB8AC3E}">
        <p14:creationId xmlns:p14="http://schemas.microsoft.com/office/powerpoint/2010/main" val="302540147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54C15AA-254D-42FD-9DCB-5355803A79B0}" type="slidenum">
              <a:rPr lang="en-US" smtClean="0"/>
              <a:pPr/>
              <a:t>‹#›</a:t>
            </a:fld>
            <a:endParaRPr lang="en-US"/>
          </a:p>
        </p:txBody>
      </p:sp>
    </p:spTree>
    <p:extLst>
      <p:ext uri="{BB962C8B-B14F-4D97-AF65-F5344CB8AC3E}">
        <p14:creationId xmlns:p14="http://schemas.microsoft.com/office/powerpoint/2010/main" val="29624017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4/11/2018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134582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FA7D4D5-BA31-46DD-B717-12E1BDC3A01E}" type="slidenum">
              <a:rPr lang="en-US" smtClean="0"/>
              <a:pPr/>
              <a:t>‹#›</a:t>
            </a:fld>
            <a:endParaRPr lang="en-US"/>
          </a:p>
        </p:txBody>
      </p:sp>
    </p:spTree>
    <p:extLst>
      <p:ext uri="{BB962C8B-B14F-4D97-AF65-F5344CB8AC3E}">
        <p14:creationId xmlns:p14="http://schemas.microsoft.com/office/powerpoint/2010/main" val="423495281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39ADBE2-F236-4D3E-9EAC-9C9888C6DAE2}" type="slidenum">
              <a:rPr lang="en-US" smtClean="0"/>
              <a:pPr/>
              <a:t>‹#›</a:t>
            </a:fld>
            <a:endParaRPr lang="en-US"/>
          </a:p>
        </p:txBody>
      </p:sp>
    </p:spTree>
    <p:extLst>
      <p:ext uri="{BB962C8B-B14F-4D97-AF65-F5344CB8AC3E}">
        <p14:creationId xmlns:p14="http://schemas.microsoft.com/office/powerpoint/2010/main" val="357933583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2456293-41AA-4E24-8EC2-2995EAEBEE4B}" type="slidenum">
              <a:rPr lang="en-US" smtClean="0"/>
              <a:pPr/>
              <a:t>‹#›</a:t>
            </a:fld>
            <a:endParaRPr lang="en-US"/>
          </a:p>
        </p:txBody>
      </p:sp>
    </p:spTree>
    <p:extLst>
      <p:ext uri="{BB962C8B-B14F-4D97-AF65-F5344CB8AC3E}">
        <p14:creationId xmlns:p14="http://schemas.microsoft.com/office/powerpoint/2010/main" val="290487431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7627BA3-C11C-4BCC-8A2F-C2D034AE98E1}" type="slidenum">
              <a:rPr lang="en-US" smtClean="0"/>
              <a:pPr/>
              <a:t>‹#›</a:t>
            </a:fld>
            <a:endParaRPr lang="en-US"/>
          </a:p>
        </p:txBody>
      </p:sp>
    </p:spTree>
    <p:extLst>
      <p:ext uri="{BB962C8B-B14F-4D97-AF65-F5344CB8AC3E}">
        <p14:creationId xmlns:p14="http://schemas.microsoft.com/office/powerpoint/2010/main" val="255565993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03C988-50AC-4DDD-ADF1-DB51933FFF43}" type="slidenum">
              <a:rPr lang="en-US" smtClean="0"/>
              <a:pPr/>
              <a:t>‹#›</a:t>
            </a:fld>
            <a:endParaRPr lang="en-US"/>
          </a:p>
        </p:txBody>
      </p:sp>
    </p:spTree>
    <p:extLst>
      <p:ext uri="{BB962C8B-B14F-4D97-AF65-F5344CB8AC3E}">
        <p14:creationId xmlns:p14="http://schemas.microsoft.com/office/powerpoint/2010/main" val="284927435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6F2184-2446-4AFF-9658-0DB88024EC70}" type="slidenum">
              <a:rPr lang="en-US" smtClean="0"/>
              <a:pPr/>
              <a:t>‹#›</a:t>
            </a:fld>
            <a:endParaRPr lang="en-US"/>
          </a:p>
        </p:txBody>
      </p:sp>
    </p:spTree>
    <p:extLst>
      <p:ext uri="{BB962C8B-B14F-4D97-AF65-F5344CB8AC3E}">
        <p14:creationId xmlns:p14="http://schemas.microsoft.com/office/powerpoint/2010/main" val="294967877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03937A-A631-4DB2-99E6-EE520C28E6F5}" type="slidenum">
              <a:rPr lang="en-US" smtClean="0"/>
              <a:pPr/>
              <a:t>‹#›</a:t>
            </a:fld>
            <a:endParaRPr lang="en-US"/>
          </a:p>
        </p:txBody>
      </p:sp>
    </p:spTree>
    <p:extLst>
      <p:ext uri="{BB962C8B-B14F-4D97-AF65-F5344CB8AC3E}">
        <p14:creationId xmlns:p14="http://schemas.microsoft.com/office/powerpoint/2010/main" val="189417618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074" name="Group 2"/>
          <p:cNvGrpSpPr>
            <a:grpSpLocks/>
          </p:cNvGrpSpPr>
          <p:nvPr/>
        </p:nvGrpSpPr>
        <p:grpSpPr bwMode="auto">
          <a:xfrm>
            <a:off x="0" y="533400"/>
            <a:ext cx="9177338" cy="6324600"/>
            <a:chOff x="0" y="336"/>
            <a:chExt cx="5781" cy="3984"/>
          </a:xfrm>
        </p:grpSpPr>
        <p:sp>
          <p:nvSpPr>
            <p:cNvPr id="3075" name="Rectangle 3"/>
            <p:cNvSpPr>
              <a:spLocks noChangeArrowheads="1"/>
            </p:cNvSpPr>
            <p:nvPr/>
          </p:nvSpPr>
          <p:spPr bwMode="auto">
            <a:xfrm>
              <a:off x="0" y="3900"/>
              <a:ext cx="5774" cy="412"/>
            </a:xfrm>
            <a:prstGeom prst="rect">
              <a:avLst/>
            </a:prstGeom>
            <a:gradFill rotWithShape="0">
              <a:gsLst>
                <a:gs pos="0">
                  <a:schemeClr val="bg2"/>
                </a:gs>
                <a:gs pos="50000">
                  <a:schemeClr val="folHlink"/>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76" name="Group 4"/>
            <p:cNvGrpSpPr>
              <a:grpSpLocks/>
            </p:cNvGrpSpPr>
            <p:nvPr/>
          </p:nvGrpSpPr>
          <p:grpSpPr bwMode="auto">
            <a:xfrm>
              <a:off x="0" y="336"/>
              <a:ext cx="1441" cy="3984"/>
              <a:chOff x="0" y="336"/>
              <a:chExt cx="1441" cy="3984"/>
            </a:xfrm>
          </p:grpSpPr>
          <p:sp>
            <p:nvSpPr>
              <p:cNvPr id="3077" name="Freeform 5"/>
              <p:cNvSpPr>
                <a:spLocks/>
              </p:cNvSpPr>
              <p:nvPr/>
            </p:nvSpPr>
            <p:spPr bwMode="auto">
              <a:xfrm>
                <a:off x="200" y="1331"/>
                <a:ext cx="237" cy="2989"/>
              </a:xfrm>
              <a:custGeom>
                <a:avLst/>
                <a:gdLst>
                  <a:gd name="T0" fmla="*/ 0 w 237"/>
                  <a:gd name="T1" fmla="*/ 178 h 2989"/>
                  <a:gd name="T2" fmla="*/ 35 w 237"/>
                  <a:gd name="T3" fmla="*/ 874 h 2989"/>
                  <a:gd name="T4" fmla="*/ 70 w 237"/>
                  <a:gd name="T5" fmla="*/ 1436 h 2989"/>
                  <a:gd name="T6" fmla="*/ 95 w 237"/>
                  <a:gd name="T7" fmla="*/ 1851 h 2989"/>
                  <a:gd name="T8" fmla="*/ 88 w 237"/>
                  <a:gd name="T9" fmla="*/ 2988 h 2989"/>
                  <a:gd name="T10" fmla="*/ 135 w 237"/>
                  <a:gd name="T11" fmla="*/ 2988 h 2989"/>
                  <a:gd name="T12" fmla="*/ 156 w 237"/>
                  <a:gd name="T13" fmla="*/ 1773 h 2989"/>
                  <a:gd name="T14" fmla="*/ 165 w 237"/>
                  <a:gd name="T15" fmla="*/ 1409 h 2989"/>
                  <a:gd name="T16" fmla="*/ 182 w 237"/>
                  <a:gd name="T17" fmla="*/ 1069 h 2989"/>
                  <a:gd name="T18" fmla="*/ 193 w 237"/>
                  <a:gd name="T19" fmla="*/ 812 h 2989"/>
                  <a:gd name="T20" fmla="*/ 212 w 237"/>
                  <a:gd name="T21" fmla="*/ 440 h 2989"/>
                  <a:gd name="T22" fmla="*/ 236 w 237"/>
                  <a:gd name="T23" fmla="*/ 120 h 2989"/>
                  <a:gd name="T24" fmla="*/ 221 w 237"/>
                  <a:gd name="T25" fmla="*/ 38 h 2989"/>
                  <a:gd name="T26" fmla="*/ 196 w 237"/>
                  <a:gd name="T27" fmla="*/ 0 h 2989"/>
                  <a:gd name="T28" fmla="*/ 168 w 237"/>
                  <a:gd name="T29" fmla="*/ 394 h 2989"/>
                  <a:gd name="T30" fmla="*/ 144 w 237"/>
                  <a:gd name="T31" fmla="*/ 729 h 2989"/>
                  <a:gd name="T32" fmla="*/ 135 w 237"/>
                  <a:gd name="T33" fmla="*/ 991 h 2989"/>
                  <a:gd name="T34" fmla="*/ 128 w 237"/>
                  <a:gd name="T35" fmla="*/ 1267 h 2989"/>
                  <a:gd name="T36" fmla="*/ 107 w 237"/>
                  <a:gd name="T37" fmla="*/ 1544 h 2989"/>
                  <a:gd name="T38" fmla="*/ 79 w 237"/>
                  <a:gd name="T39" fmla="*/ 1063 h 2989"/>
                  <a:gd name="T40" fmla="*/ 47 w 237"/>
                  <a:gd name="T41" fmla="*/ 609 h 2989"/>
                  <a:gd name="T42" fmla="*/ 0 w 237"/>
                  <a:gd name="T43" fmla="*/ 178 h 2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7" h="2989">
                    <a:moveTo>
                      <a:pt x="0" y="178"/>
                    </a:moveTo>
                    <a:lnTo>
                      <a:pt x="35" y="874"/>
                    </a:lnTo>
                    <a:lnTo>
                      <a:pt x="70" y="1436"/>
                    </a:lnTo>
                    <a:lnTo>
                      <a:pt x="95" y="1851"/>
                    </a:lnTo>
                    <a:lnTo>
                      <a:pt x="88" y="2988"/>
                    </a:lnTo>
                    <a:lnTo>
                      <a:pt x="135" y="2988"/>
                    </a:lnTo>
                    <a:lnTo>
                      <a:pt x="156" y="1773"/>
                    </a:lnTo>
                    <a:lnTo>
                      <a:pt x="165" y="1409"/>
                    </a:lnTo>
                    <a:lnTo>
                      <a:pt x="182" y="1069"/>
                    </a:lnTo>
                    <a:lnTo>
                      <a:pt x="193" y="812"/>
                    </a:lnTo>
                    <a:lnTo>
                      <a:pt x="212" y="440"/>
                    </a:lnTo>
                    <a:lnTo>
                      <a:pt x="236" y="120"/>
                    </a:lnTo>
                    <a:lnTo>
                      <a:pt x="221" y="38"/>
                    </a:lnTo>
                    <a:lnTo>
                      <a:pt x="196" y="0"/>
                    </a:lnTo>
                    <a:lnTo>
                      <a:pt x="168" y="394"/>
                    </a:lnTo>
                    <a:lnTo>
                      <a:pt x="144" y="729"/>
                    </a:lnTo>
                    <a:lnTo>
                      <a:pt x="135" y="991"/>
                    </a:lnTo>
                    <a:lnTo>
                      <a:pt x="128" y="1267"/>
                    </a:lnTo>
                    <a:lnTo>
                      <a:pt x="107" y="1544"/>
                    </a:lnTo>
                    <a:lnTo>
                      <a:pt x="79" y="1063"/>
                    </a:lnTo>
                    <a:lnTo>
                      <a:pt x="47" y="609"/>
                    </a:lnTo>
                    <a:lnTo>
                      <a:pt x="0" y="178"/>
                    </a:lnTo>
                  </a:path>
                </a:pathLst>
              </a:custGeom>
              <a:solidFill>
                <a:srgbClr val="3C002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8" name="Freeform 6"/>
              <p:cNvSpPr>
                <a:spLocks/>
              </p:cNvSpPr>
              <p:nvPr/>
            </p:nvSpPr>
            <p:spPr bwMode="auto">
              <a:xfrm>
                <a:off x="377" y="2153"/>
                <a:ext cx="380" cy="2166"/>
              </a:xfrm>
              <a:custGeom>
                <a:avLst/>
                <a:gdLst>
                  <a:gd name="T0" fmla="*/ 0 w 380"/>
                  <a:gd name="T1" fmla="*/ 525 h 2166"/>
                  <a:gd name="T2" fmla="*/ 32 w 380"/>
                  <a:gd name="T3" fmla="*/ 754 h 2166"/>
                  <a:gd name="T4" fmla="*/ 64 w 380"/>
                  <a:gd name="T5" fmla="*/ 939 h 2166"/>
                  <a:gd name="T6" fmla="*/ 85 w 380"/>
                  <a:gd name="T7" fmla="*/ 1074 h 2166"/>
                  <a:gd name="T8" fmla="*/ 54 w 380"/>
                  <a:gd name="T9" fmla="*/ 2165 h 2166"/>
                  <a:gd name="T10" fmla="*/ 103 w 380"/>
                  <a:gd name="T11" fmla="*/ 2119 h 2166"/>
                  <a:gd name="T12" fmla="*/ 140 w 380"/>
                  <a:gd name="T13" fmla="*/ 1050 h 2166"/>
                  <a:gd name="T14" fmla="*/ 145 w 380"/>
                  <a:gd name="T15" fmla="*/ 930 h 2166"/>
                  <a:gd name="T16" fmla="*/ 165 w 380"/>
                  <a:gd name="T17" fmla="*/ 818 h 2166"/>
                  <a:gd name="T18" fmla="*/ 172 w 380"/>
                  <a:gd name="T19" fmla="*/ 734 h 2166"/>
                  <a:gd name="T20" fmla="*/ 190 w 380"/>
                  <a:gd name="T21" fmla="*/ 612 h 2166"/>
                  <a:gd name="T22" fmla="*/ 210 w 380"/>
                  <a:gd name="T23" fmla="*/ 507 h 2166"/>
                  <a:gd name="T24" fmla="*/ 228 w 380"/>
                  <a:gd name="T25" fmla="*/ 414 h 2166"/>
                  <a:gd name="T26" fmla="*/ 246 w 380"/>
                  <a:gd name="T27" fmla="*/ 314 h 2166"/>
                  <a:gd name="T28" fmla="*/ 275 w 380"/>
                  <a:gd name="T29" fmla="*/ 214 h 2166"/>
                  <a:gd name="T30" fmla="*/ 308 w 380"/>
                  <a:gd name="T31" fmla="*/ 130 h 2166"/>
                  <a:gd name="T32" fmla="*/ 361 w 380"/>
                  <a:gd name="T33" fmla="*/ 50 h 2166"/>
                  <a:gd name="T34" fmla="*/ 379 w 380"/>
                  <a:gd name="T35" fmla="*/ 18 h 2166"/>
                  <a:gd name="T36" fmla="*/ 356 w 380"/>
                  <a:gd name="T37" fmla="*/ 0 h 2166"/>
                  <a:gd name="T38" fmla="*/ 322 w 380"/>
                  <a:gd name="T39" fmla="*/ 32 h 2166"/>
                  <a:gd name="T40" fmla="*/ 275 w 380"/>
                  <a:gd name="T41" fmla="*/ 109 h 2166"/>
                  <a:gd name="T42" fmla="*/ 240 w 380"/>
                  <a:gd name="T43" fmla="*/ 185 h 2166"/>
                  <a:gd name="T44" fmla="*/ 210 w 380"/>
                  <a:gd name="T45" fmla="*/ 265 h 2166"/>
                  <a:gd name="T46" fmla="*/ 193 w 380"/>
                  <a:gd name="T47" fmla="*/ 369 h 2166"/>
                  <a:gd name="T48" fmla="*/ 175 w 380"/>
                  <a:gd name="T49" fmla="*/ 467 h 2166"/>
                  <a:gd name="T50" fmla="*/ 150 w 380"/>
                  <a:gd name="T51" fmla="*/ 598 h 2166"/>
                  <a:gd name="T52" fmla="*/ 128 w 380"/>
                  <a:gd name="T53" fmla="*/ 707 h 2166"/>
                  <a:gd name="T54" fmla="*/ 120 w 380"/>
                  <a:gd name="T55" fmla="*/ 792 h 2166"/>
                  <a:gd name="T56" fmla="*/ 115 w 380"/>
                  <a:gd name="T57" fmla="*/ 883 h 2166"/>
                  <a:gd name="T58" fmla="*/ 97 w 380"/>
                  <a:gd name="T59" fmla="*/ 974 h 2166"/>
                  <a:gd name="T60" fmla="*/ 70 w 380"/>
                  <a:gd name="T61" fmla="*/ 816 h 2166"/>
                  <a:gd name="T62" fmla="*/ 42 w 380"/>
                  <a:gd name="T63" fmla="*/ 667 h 2166"/>
                  <a:gd name="T64" fmla="*/ 0 w 380"/>
                  <a:gd name="T65" fmla="*/ 525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0" h="2166">
                    <a:moveTo>
                      <a:pt x="0" y="525"/>
                    </a:moveTo>
                    <a:lnTo>
                      <a:pt x="32" y="754"/>
                    </a:lnTo>
                    <a:lnTo>
                      <a:pt x="64" y="939"/>
                    </a:lnTo>
                    <a:lnTo>
                      <a:pt x="85" y="1074"/>
                    </a:lnTo>
                    <a:lnTo>
                      <a:pt x="54" y="2165"/>
                    </a:lnTo>
                    <a:lnTo>
                      <a:pt x="103" y="2119"/>
                    </a:lnTo>
                    <a:lnTo>
                      <a:pt x="140" y="1050"/>
                    </a:lnTo>
                    <a:lnTo>
                      <a:pt x="145" y="930"/>
                    </a:lnTo>
                    <a:lnTo>
                      <a:pt x="165" y="818"/>
                    </a:lnTo>
                    <a:lnTo>
                      <a:pt x="172" y="734"/>
                    </a:lnTo>
                    <a:lnTo>
                      <a:pt x="190" y="612"/>
                    </a:lnTo>
                    <a:lnTo>
                      <a:pt x="210" y="507"/>
                    </a:lnTo>
                    <a:lnTo>
                      <a:pt x="228" y="414"/>
                    </a:lnTo>
                    <a:lnTo>
                      <a:pt x="246" y="314"/>
                    </a:lnTo>
                    <a:lnTo>
                      <a:pt x="275" y="214"/>
                    </a:lnTo>
                    <a:lnTo>
                      <a:pt x="308" y="130"/>
                    </a:lnTo>
                    <a:lnTo>
                      <a:pt x="361" y="50"/>
                    </a:lnTo>
                    <a:lnTo>
                      <a:pt x="379" y="18"/>
                    </a:lnTo>
                    <a:lnTo>
                      <a:pt x="356" y="0"/>
                    </a:lnTo>
                    <a:lnTo>
                      <a:pt x="322" y="32"/>
                    </a:lnTo>
                    <a:lnTo>
                      <a:pt x="275" y="109"/>
                    </a:lnTo>
                    <a:lnTo>
                      <a:pt x="240" y="185"/>
                    </a:lnTo>
                    <a:lnTo>
                      <a:pt x="210" y="265"/>
                    </a:lnTo>
                    <a:lnTo>
                      <a:pt x="193" y="369"/>
                    </a:lnTo>
                    <a:lnTo>
                      <a:pt x="175" y="467"/>
                    </a:lnTo>
                    <a:lnTo>
                      <a:pt x="150" y="598"/>
                    </a:lnTo>
                    <a:lnTo>
                      <a:pt x="128" y="707"/>
                    </a:lnTo>
                    <a:lnTo>
                      <a:pt x="120" y="792"/>
                    </a:lnTo>
                    <a:lnTo>
                      <a:pt x="115" y="883"/>
                    </a:lnTo>
                    <a:lnTo>
                      <a:pt x="97" y="974"/>
                    </a:lnTo>
                    <a:lnTo>
                      <a:pt x="70" y="816"/>
                    </a:lnTo>
                    <a:lnTo>
                      <a:pt x="42" y="667"/>
                    </a:lnTo>
                    <a:lnTo>
                      <a:pt x="0" y="525"/>
                    </a:lnTo>
                  </a:path>
                </a:pathLst>
              </a:custGeom>
              <a:solidFill>
                <a:srgbClr val="3C002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9" name="Freeform 7"/>
              <p:cNvSpPr>
                <a:spLocks/>
              </p:cNvSpPr>
              <p:nvPr/>
            </p:nvSpPr>
            <p:spPr bwMode="auto">
              <a:xfrm>
                <a:off x="0" y="1090"/>
                <a:ext cx="833" cy="1263"/>
              </a:xfrm>
              <a:custGeom>
                <a:avLst/>
                <a:gdLst>
                  <a:gd name="T0" fmla="*/ 337 w 833"/>
                  <a:gd name="T1" fmla="*/ 398 h 1263"/>
                  <a:gd name="T2" fmla="*/ 364 w 833"/>
                  <a:gd name="T3" fmla="*/ 438 h 1263"/>
                  <a:gd name="T4" fmla="*/ 511 w 833"/>
                  <a:gd name="T5" fmla="*/ 370 h 1263"/>
                  <a:gd name="T6" fmla="*/ 665 w 833"/>
                  <a:gd name="T7" fmla="*/ 263 h 1263"/>
                  <a:gd name="T8" fmla="*/ 731 w 833"/>
                  <a:gd name="T9" fmla="*/ 149 h 1263"/>
                  <a:gd name="T10" fmla="*/ 693 w 833"/>
                  <a:gd name="T11" fmla="*/ 249 h 1263"/>
                  <a:gd name="T12" fmla="*/ 576 w 833"/>
                  <a:gd name="T13" fmla="*/ 352 h 1263"/>
                  <a:gd name="T14" fmla="*/ 448 w 833"/>
                  <a:gd name="T15" fmla="*/ 449 h 1263"/>
                  <a:gd name="T16" fmla="*/ 323 w 833"/>
                  <a:gd name="T17" fmla="*/ 516 h 1263"/>
                  <a:gd name="T18" fmla="*/ 374 w 833"/>
                  <a:gd name="T19" fmla="*/ 576 h 1263"/>
                  <a:gd name="T20" fmla="*/ 488 w 833"/>
                  <a:gd name="T21" fmla="*/ 585 h 1263"/>
                  <a:gd name="T22" fmla="*/ 634 w 833"/>
                  <a:gd name="T23" fmla="*/ 607 h 1263"/>
                  <a:gd name="T24" fmla="*/ 750 w 833"/>
                  <a:gd name="T25" fmla="*/ 661 h 1263"/>
                  <a:gd name="T26" fmla="*/ 790 w 833"/>
                  <a:gd name="T27" fmla="*/ 696 h 1263"/>
                  <a:gd name="T28" fmla="*/ 669 w 833"/>
                  <a:gd name="T29" fmla="*/ 661 h 1263"/>
                  <a:gd name="T30" fmla="*/ 508 w 833"/>
                  <a:gd name="T31" fmla="*/ 643 h 1263"/>
                  <a:gd name="T32" fmla="*/ 359 w 833"/>
                  <a:gd name="T33" fmla="*/ 631 h 1263"/>
                  <a:gd name="T34" fmla="*/ 278 w 833"/>
                  <a:gd name="T35" fmla="*/ 660 h 1263"/>
                  <a:gd name="T36" fmla="*/ 295 w 833"/>
                  <a:gd name="T37" fmla="*/ 805 h 1263"/>
                  <a:gd name="T38" fmla="*/ 292 w 833"/>
                  <a:gd name="T39" fmla="*/ 994 h 1263"/>
                  <a:gd name="T40" fmla="*/ 244 w 833"/>
                  <a:gd name="T41" fmla="*/ 1145 h 1263"/>
                  <a:gd name="T42" fmla="*/ 144 w 833"/>
                  <a:gd name="T43" fmla="*/ 1262 h 1263"/>
                  <a:gd name="T44" fmla="*/ 159 w 833"/>
                  <a:gd name="T45" fmla="*/ 1121 h 1263"/>
                  <a:gd name="T46" fmla="*/ 191 w 833"/>
                  <a:gd name="T47" fmla="*/ 969 h 1263"/>
                  <a:gd name="T48" fmla="*/ 212 w 833"/>
                  <a:gd name="T49" fmla="*/ 772 h 1263"/>
                  <a:gd name="T50" fmla="*/ 202 w 833"/>
                  <a:gd name="T51" fmla="*/ 641 h 1263"/>
                  <a:gd name="T52" fmla="*/ 151 w 833"/>
                  <a:gd name="T53" fmla="*/ 718 h 1263"/>
                  <a:gd name="T54" fmla="*/ 125 w 833"/>
                  <a:gd name="T55" fmla="*/ 883 h 1263"/>
                  <a:gd name="T56" fmla="*/ 101 w 833"/>
                  <a:gd name="T57" fmla="*/ 1054 h 1263"/>
                  <a:gd name="T58" fmla="*/ 32 w 833"/>
                  <a:gd name="T59" fmla="*/ 1180 h 1263"/>
                  <a:gd name="T60" fmla="*/ 7 w 833"/>
                  <a:gd name="T61" fmla="*/ 1180 h 1263"/>
                  <a:gd name="T62" fmla="*/ 7 w 833"/>
                  <a:gd name="T63" fmla="*/ 1051 h 1263"/>
                  <a:gd name="T64" fmla="*/ 54 w 833"/>
                  <a:gd name="T65" fmla="*/ 931 h 1263"/>
                  <a:gd name="T66" fmla="*/ 109 w 833"/>
                  <a:gd name="T67" fmla="*/ 776 h 1263"/>
                  <a:gd name="T68" fmla="*/ 134 w 833"/>
                  <a:gd name="T69" fmla="*/ 661 h 1263"/>
                  <a:gd name="T70" fmla="*/ 84 w 833"/>
                  <a:gd name="T71" fmla="*/ 589 h 1263"/>
                  <a:gd name="T72" fmla="*/ 7 w 833"/>
                  <a:gd name="T73" fmla="*/ 598 h 1263"/>
                  <a:gd name="T74" fmla="*/ 7 w 833"/>
                  <a:gd name="T75" fmla="*/ 598 h 1263"/>
                  <a:gd name="T76" fmla="*/ 7 w 833"/>
                  <a:gd name="T77" fmla="*/ 598 h 1263"/>
                  <a:gd name="T78" fmla="*/ 7 w 833"/>
                  <a:gd name="T79" fmla="*/ 598 h 1263"/>
                  <a:gd name="T80" fmla="*/ 7 w 833"/>
                  <a:gd name="T81" fmla="*/ 598 h 1263"/>
                  <a:gd name="T82" fmla="*/ 7 w 833"/>
                  <a:gd name="T83" fmla="*/ 598 h 1263"/>
                  <a:gd name="T84" fmla="*/ 42 w 833"/>
                  <a:gd name="T85" fmla="*/ 521 h 1263"/>
                  <a:gd name="T86" fmla="*/ 42 w 833"/>
                  <a:gd name="T87" fmla="*/ 449 h 1263"/>
                  <a:gd name="T88" fmla="*/ 7 w 833"/>
                  <a:gd name="T89" fmla="*/ 340 h 1263"/>
                  <a:gd name="T90" fmla="*/ 7 w 833"/>
                  <a:gd name="T91" fmla="*/ 340 h 1263"/>
                  <a:gd name="T92" fmla="*/ 7 w 833"/>
                  <a:gd name="T93" fmla="*/ 340 h 1263"/>
                  <a:gd name="T94" fmla="*/ 7 w 833"/>
                  <a:gd name="T95" fmla="*/ 340 h 1263"/>
                  <a:gd name="T96" fmla="*/ 76 w 833"/>
                  <a:gd name="T97" fmla="*/ 396 h 1263"/>
                  <a:gd name="T98" fmla="*/ 166 w 833"/>
                  <a:gd name="T99" fmla="*/ 510 h 1263"/>
                  <a:gd name="T100" fmla="*/ 175 w 833"/>
                  <a:gd name="T101" fmla="*/ 423 h 1263"/>
                  <a:gd name="T102" fmla="*/ 76 w 833"/>
                  <a:gd name="T103" fmla="*/ 294 h 1263"/>
                  <a:gd name="T104" fmla="*/ 7 w 833"/>
                  <a:gd name="T105" fmla="*/ 210 h 1263"/>
                  <a:gd name="T106" fmla="*/ 7 w 833"/>
                  <a:gd name="T107" fmla="*/ 210 h 1263"/>
                  <a:gd name="T108" fmla="*/ 7 w 833"/>
                  <a:gd name="T109" fmla="*/ 156 h 1263"/>
                  <a:gd name="T110" fmla="*/ 95 w 833"/>
                  <a:gd name="T111" fmla="*/ 281 h 1263"/>
                  <a:gd name="T112" fmla="*/ 193 w 833"/>
                  <a:gd name="T113" fmla="*/ 449 h 1263"/>
                  <a:gd name="T114" fmla="*/ 253 w 833"/>
                  <a:gd name="T115" fmla="*/ 410 h 1263"/>
                  <a:gd name="T116" fmla="*/ 334 w 833"/>
                  <a:gd name="T117" fmla="*/ 283 h 1263"/>
                  <a:gd name="T118" fmla="*/ 436 w 833"/>
                  <a:gd name="T119" fmla="*/ 129 h 1263"/>
                  <a:gd name="T120" fmla="*/ 520 w 833"/>
                  <a:gd name="T121" fmla="*/ 21 h 1263"/>
                  <a:gd name="T122" fmla="*/ 513 w 833"/>
                  <a:gd name="T123" fmla="*/ 96 h 1263"/>
                  <a:gd name="T124" fmla="*/ 430 w 833"/>
                  <a:gd name="T125" fmla="*/ 249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3" h="1263">
                    <a:moveTo>
                      <a:pt x="392" y="309"/>
                    </a:moveTo>
                    <a:lnTo>
                      <a:pt x="376" y="329"/>
                    </a:lnTo>
                    <a:lnTo>
                      <a:pt x="362" y="350"/>
                    </a:lnTo>
                    <a:lnTo>
                      <a:pt x="351" y="372"/>
                    </a:lnTo>
                    <a:lnTo>
                      <a:pt x="337" y="398"/>
                    </a:lnTo>
                    <a:lnTo>
                      <a:pt x="327" y="420"/>
                    </a:lnTo>
                    <a:lnTo>
                      <a:pt x="323" y="441"/>
                    </a:lnTo>
                    <a:lnTo>
                      <a:pt x="315" y="460"/>
                    </a:lnTo>
                    <a:lnTo>
                      <a:pt x="336" y="449"/>
                    </a:lnTo>
                    <a:lnTo>
                      <a:pt x="364" y="438"/>
                    </a:lnTo>
                    <a:lnTo>
                      <a:pt x="393" y="425"/>
                    </a:lnTo>
                    <a:lnTo>
                      <a:pt x="423" y="412"/>
                    </a:lnTo>
                    <a:lnTo>
                      <a:pt x="454" y="401"/>
                    </a:lnTo>
                    <a:lnTo>
                      <a:pt x="485" y="387"/>
                    </a:lnTo>
                    <a:lnTo>
                      <a:pt x="511" y="370"/>
                    </a:lnTo>
                    <a:lnTo>
                      <a:pt x="550" y="349"/>
                    </a:lnTo>
                    <a:lnTo>
                      <a:pt x="578" y="327"/>
                    </a:lnTo>
                    <a:lnTo>
                      <a:pt x="615" y="303"/>
                    </a:lnTo>
                    <a:lnTo>
                      <a:pt x="640" y="289"/>
                    </a:lnTo>
                    <a:lnTo>
                      <a:pt x="665" y="263"/>
                    </a:lnTo>
                    <a:lnTo>
                      <a:pt x="685" y="243"/>
                    </a:lnTo>
                    <a:lnTo>
                      <a:pt x="703" y="216"/>
                    </a:lnTo>
                    <a:lnTo>
                      <a:pt x="715" y="190"/>
                    </a:lnTo>
                    <a:lnTo>
                      <a:pt x="724" y="167"/>
                    </a:lnTo>
                    <a:lnTo>
                      <a:pt x="731" y="149"/>
                    </a:lnTo>
                    <a:lnTo>
                      <a:pt x="733" y="169"/>
                    </a:lnTo>
                    <a:lnTo>
                      <a:pt x="733" y="181"/>
                    </a:lnTo>
                    <a:lnTo>
                      <a:pt x="727" y="200"/>
                    </a:lnTo>
                    <a:lnTo>
                      <a:pt x="713" y="220"/>
                    </a:lnTo>
                    <a:lnTo>
                      <a:pt x="693" y="249"/>
                    </a:lnTo>
                    <a:lnTo>
                      <a:pt x="681" y="270"/>
                    </a:lnTo>
                    <a:lnTo>
                      <a:pt x="660" y="285"/>
                    </a:lnTo>
                    <a:lnTo>
                      <a:pt x="635" y="305"/>
                    </a:lnTo>
                    <a:lnTo>
                      <a:pt x="604" y="329"/>
                    </a:lnTo>
                    <a:lnTo>
                      <a:pt x="576" y="352"/>
                    </a:lnTo>
                    <a:lnTo>
                      <a:pt x="545" y="376"/>
                    </a:lnTo>
                    <a:lnTo>
                      <a:pt x="525" y="396"/>
                    </a:lnTo>
                    <a:lnTo>
                      <a:pt x="501" y="418"/>
                    </a:lnTo>
                    <a:lnTo>
                      <a:pt x="475" y="432"/>
                    </a:lnTo>
                    <a:lnTo>
                      <a:pt x="448" y="449"/>
                    </a:lnTo>
                    <a:lnTo>
                      <a:pt x="420" y="465"/>
                    </a:lnTo>
                    <a:lnTo>
                      <a:pt x="393" y="480"/>
                    </a:lnTo>
                    <a:lnTo>
                      <a:pt x="371" y="492"/>
                    </a:lnTo>
                    <a:lnTo>
                      <a:pt x="342" y="507"/>
                    </a:lnTo>
                    <a:lnTo>
                      <a:pt x="323" y="516"/>
                    </a:lnTo>
                    <a:lnTo>
                      <a:pt x="314" y="521"/>
                    </a:lnTo>
                    <a:lnTo>
                      <a:pt x="323" y="536"/>
                    </a:lnTo>
                    <a:lnTo>
                      <a:pt x="333" y="550"/>
                    </a:lnTo>
                    <a:lnTo>
                      <a:pt x="348" y="570"/>
                    </a:lnTo>
                    <a:lnTo>
                      <a:pt x="374" y="576"/>
                    </a:lnTo>
                    <a:lnTo>
                      <a:pt x="393" y="578"/>
                    </a:lnTo>
                    <a:lnTo>
                      <a:pt x="424" y="583"/>
                    </a:lnTo>
                    <a:lnTo>
                      <a:pt x="454" y="585"/>
                    </a:lnTo>
                    <a:lnTo>
                      <a:pt x="454" y="585"/>
                    </a:lnTo>
                    <a:lnTo>
                      <a:pt x="488" y="585"/>
                    </a:lnTo>
                    <a:lnTo>
                      <a:pt x="519" y="589"/>
                    </a:lnTo>
                    <a:lnTo>
                      <a:pt x="551" y="590"/>
                    </a:lnTo>
                    <a:lnTo>
                      <a:pt x="581" y="596"/>
                    </a:lnTo>
                    <a:lnTo>
                      <a:pt x="606" y="600"/>
                    </a:lnTo>
                    <a:lnTo>
                      <a:pt x="634" y="607"/>
                    </a:lnTo>
                    <a:lnTo>
                      <a:pt x="654" y="614"/>
                    </a:lnTo>
                    <a:lnTo>
                      <a:pt x="677" y="625"/>
                    </a:lnTo>
                    <a:lnTo>
                      <a:pt x="694" y="636"/>
                    </a:lnTo>
                    <a:lnTo>
                      <a:pt x="721" y="647"/>
                    </a:lnTo>
                    <a:lnTo>
                      <a:pt x="750" y="661"/>
                    </a:lnTo>
                    <a:lnTo>
                      <a:pt x="781" y="674"/>
                    </a:lnTo>
                    <a:lnTo>
                      <a:pt x="805" y="683"/>
                    </a:lnTo>
                    <a:lnTo>
                      <a:pt x="832" y="692"/>
                    </a:lnTo>
                    <a:lnTo>
                      <a:pt x="811" y="698"/>
                    </a:lnTo>
                    <a:lnTo>
                      <a:pt x="790" y="696"/>
                    </a:lnTo>
                    <a:lnTo>
                      <a:pt x="767" y="691"/>
                    </a:lnTo>
                    <a:lnTo>
                      <a:pt x="743" y="683"/>
                    </a:lnTo>
                    <a:lnTo>
                      <a:pt x="709" y="672"/>
                    </a:lnTo>
                    <a:lnTo>
                      <a:pt x="690" y="667"/>
                    </a:lnTo>
                    <a:lnTo>
                      <a:pt x="669" y="661"/>
                    </a:lnTo>
                    <a:lnTo>
                      <a:pt x="643" y="656"/>
                    </a:lnTo>
                    <a:lnTo>
                      <a:pt x="613" y="652"/>
                    </a:lnTo>
                    <a:lnTo>
                      <a:pt x="579" y="649"/>
                    </a:lnTo>
                    <a:lnTo>
                      <a:pt x="545" y="645"/>
                    </a:lnTo>
                    <a:lnTo>
                      <a:pt x="508" y="643"/>
                    </a:lnTo>
                    <a:lnTo>
                      <a:pt x="479" y="643"/>
                    </a:lnTo>
                    <a:lnTo>
                      <a:pt x="446" y="641"/>
                    </a:lnTo>
                    <a:lnTo>
                      <a:pt x="421" y="640"/>
                    </a:lnTo>
                    <a:lnTo>
                      <a:pt x="392" y="638"/>
                    </a:lnTo>
                    <a:lnTo>
                      <a:pt x="359" y="631"/>
                    </a:lnTo>
                    <a:lnTo>
                      <a:pt x="323" y="623"/>
                    </a:lnTo>
                    <a:lnTo>
                      <a:pt x="290" y="614"/>
                    </a:lnTo>
                    <a:lnTo>
                      <a:pt x="252" y="609"/>
                    </a:lnTo>
                    <a:lnTo>
                      <a:pt x="264" y="631"/>
                    </a:lnTo>
                    <a:lnTo>
                      <a:pt x="278" y="660"/>
                    </a:lnTo>
                    <a:lnTo>
                      <a:pt x="293" y="696"/>
                    </a:lnTo>
                    <a:lnTo>
                      <a:pt x="297" y="723"/>
                    </a:lnTo>
                    <a:lnTo>
                      <a:pt x="299" y="756"/>
                    </a:lnTo>
                    <a:lnTo>
                      <a:pt x="297" y="780"/>
                    </a:lnTo>
                    <a:lnTo>
                      <a:pt x="295" y="805"/>
                    </a:lnTo>
                    <a:lnTo>
                      <a:pt x="292" y="840"/>
                    </a:lnTo>
                    <a:lnTo>
                      <a:pt x="289" y="885"/>
                    </a:lnTo>
                    <a:lnTo>
                      <a:pt x="290" y="923"/>
                    </a:lnTo>
                    <a:lnTo>
                      <a:pt x="292" y="963"/>
                    </a:lnTo>
                    <a:lnTo>
                      <a:pt x="292" y="994"/>
                    </a:lnTo>
                    <a:lnTo>
                      <a:pt x="289" y="1025"/>
                    </a:lnTo>
                    <a:lnTo>
                      <a:pt x="280" y="1056"/>
                    </a:lnTo>
                    <a:lnTo>
                      <a:pt x="268" y="1094"/>
                    </a:lnTo>
                    <a:lnTo>
                      <a:pt x="258" y="1121"/>
                    </a:lnTo>
                    <a:lnTo>
                      <a:pt x="244" y="1145"/>
                    </a:lnTo>
                    <a:lnTo>
                      <a:pt x="230" y="1176"/>
                    </a:lnTo>
                    <a:lnTo>
                      <a:pt x="218" y="1194"/>
                    </a:lnTo>
                    <a:lnTo>
                      <a:pt x="196" y="1218"/>
                    </a:lnTo>
                    <a:lnTo>
                      <a:pt x="168" y="1238"/>
                    </a:lnTo>
                    <a:lnTo>
                      <a:pt x="144" y="1262"/>
                    </a:lnTo>
                    <a:lnTo>
                      <a:pt x="141" y="1236"/>
                    </a:lnTo>
                    <a:lnTo>
                      <a:pt x="144" y="1205"/>
                    </a:lnTo>
                    <a:lnTo>
                      <a:pt x="148" y="1172"/>
                    </a:lnTo>
                    <a:lnTo>
                      <a:pt x="151" y="1143"/>
                    </a:lnTo>
                    <a:lnTo>
                      <a:pt x="159" y="1121"/>
                    </a:lnTo>
                    <a:lnTo>
                      <a:pt x="166" y="1092"/>
                    </a:lnTo>
                    <a:lnTo>
                      <a:pt x="178" y="1061"/>
                    </a:lnTo>
                    <a:lnTo>
                      <a:pt x="184" y="1036"/>
                    </a:lnTo>
                    <a:lnTo>
                      <a:pt x="185" y="1012"/>
                    </a:lnTo>
                    <a:lnTo>
                      <a:pt x="191" y="969"/>
                    </a:lnTo>
                    <a:lnTo>
                      <a:pt x="196" y="923"/>
                    </a:lnTo>
                    <a:lnTo>
                      <a:pt x="200" y="883"/>
                    </a:lnTo>
                    <a:lnTo>
                      <a:pt x="205" y="843"/>
                    </a:lnTo>
                    <a:lnTo>
                      <a:pt x="210" y="801"/>
                    </a:lnTo>
                    <a:lnTo>
                      <a:pt x="212" y="772"/>
                    </a:lnTo>
                    <a:lnTo>
                      <a:pt x="212" y="749"/>
                    </a:lnTo>
                    <a:lnTo>
                      <a:pt x="213" y="720"/>
                    </a:lnTo>
                    <a:lnTo>
                      <a:pt x="212" y="687"/>
                    </a:lnTo>
                    <a:lnTo>
                      <a:pt x="209" y="669"/>
                    </a:lnTo>
                    <a:lnTo>
                      <a:pt x="202" y="641"/>
                    </a:lnTo>
                    <a:lnTo>
                      <a:pt x="196" y="607"/>
                    </a:lnTo>
                    <a:lnTo>
                      <a:pt x="184" y="632"/>
                    </a:lnTo>
                    <a:lnTo>
                      <a:pt x="171" y="660"/>
                    </a:lnTo>
                    <a:lnTo>
                      <a:pt x="159" y="687"/>
                    </a:lnTo>
                    <a:lnTo>
                      <a:pt x="151" y="718"/>
                    </a:lnTo>
                    <a:lnTo>
                      <a:pt x="144" y="751"/>
                    </a:lnTo>
                    <a:lnTo>
                      <a:pt x="138" y="776"/>
                    </a:lnTo>
                    <a:lnTo>
                      <a:pt x="135" y="807"/>
                    </a:lnTo>
                    <a:lnTo>
                      <a:pt x="129" y="843"/>
                    </a:lnTo>
                    <a:lnTo>
                      <a:pt x="125" y="883"/>
                    </a:lnTo>
                    <a:lnTo>
                      <a:pt x="120" y="916"/>
                    </a:lnTo>
                    <a:lnTo>
                      <a:pt x="116" y="956"/>
                    </a:lnTo>
                    <a:lnTo>
                      <a:pt x="113" y="987"/>
                    </a:lnTo>
                    <a:lnTo>
                      <a:pt x="106" y="1021"/>
                    </a:lnTo>
                    <a:lnTo>
                      <a:pt x="101" y="1054"/>
                    </a:lnTo>
                    <a:lnTo>
                      <a:pt x="95" y="1078"/>
                    </a:lnTo>
                    <a:lnTo>
                      <a:pt x="82" y="1101"/>
                    </a:lnTo>
                    <a:lnTo>
                      <a:pt x="67" y="1129"/>
                    </a:lnTo>
                    <a:lnTo>
                      <a:pt x="50" y="1154"/>
                    </a:lnTo>
                    <a:lnTo>
                      <a:pt x="32" y="1180"/>
                    </a:lnTo>
                    <a:lnTo>
                      <a:pt x="17" y="1192"/>
                    </a:lnTo>
                    <a:lnTo>
                      <a:pt x="7" y="1180"/>
                    </a:lnTo>
                    <a:lnTo>
                      <a:pt x="7" y="1114"/>
                    </a:lnTo>
                    <a:lnTo>
                      <a:pt x="7" y="1114"/>
                    </a:lnTo>
                    <a:lnTo>
                      <a:pt x="7" y="1180"/>
                    </a:lnTo>
                    <a:lnTo>
                      <a:pt x="7" y="1114"/>
                    </a:lnTo>
                    <a:lnTo>
                      <a:pt x="7" y="1114"/>
                    </a:lnTo>
                    <a:lnTo>
                      <a:pt x="7" y="1114"/>
                    </a:lnTo>
                    <a:lnTo>
                      <a:pt x="7" y="1114"/>
                    </a:lnTo>
                    <a:lnTo>
                      <a:pt x="7" y="1051"/>
                    </a:lnTo>
                    <a:lnTo>
                      <a:pt x="7" y="1051"/>
                    </a:lnTo>
                    <a:lnTo>
                      <a:pt x="16" y="1025"/>
                    </a:lnTo>
                    <a:lnTo>
                      <a:pt x="30" y="992"/>
                    </a:lnTo>
                    <a:lnTo>
                      <a:pt x="42" y="963"/>
                    </a:lnTo>
                    <a:lnTo>
                      <a:pt x="54" y="931"/>
                    </a:lnTo>
                    <a:lnTo>
                      <a:pt x="66" y="901"/>
                    </a:lnTo>
                    <a:lnTo>
                      <a:pt x="79" y="869"/>
                    </a:lnTo>
                    <a:lnTo>
                      <a:pt x="88" y="838"/>
                    </a:lnTo>
                    <a:lnTo>
                      <a:pt x="98" y="807"/>
                    </a:lnTo>
                    <a:lnTo>
                      <a:pt x="109" y="776"/>
                    </a:lnTo>
                    <a:lnTo>
                      <a:pt x="113" y="754"/>
                    </a:lnTo>
                    <a:lnTo>
                      <a:pt x="122" y="731"/>
                    </a:lnTo>
                    <a:lnTo>
                      <a:pt x="129" y="701"/>
                    </a:lnTo>
                    <a:lnTo>
                      <a:pt x="138" y="680"/>
                    </a:lnTo>
                    <a:lnTo>
                      <a:pt x="134" y="661"/>
                    </a:lnTo>
                    <a:lnTo>
                      <a:pt x="131" y="640"/>
                    </a:lnTo>
                    <a:lnTo>
                      <a:pt x="132" y="621"/>
                    </a:lnTo>
                    <a:lnTo>
                      <a:pt x="137" y="600"/>
                    </a:lnTo>
                    <a:lnTo>
                      <a:pt x="113" y="596"/>
                    </a:lnTo>
                    <a:lnTo>
                      <a:pt x="84" y="589"/>
                    </a:lnTo>
                    <a:lnTo>
                      <a:pt x="59" y="605"/>
                    </a:lnTo>
                    <a:lnTo>
                      <a:pt x="35" y="618"/>
                    </a:lnTo>
                    <a:lnTo>
                      <a:pt x="10" y="631"/>
                    </a:lnTo>
                    <a:lnTo>
                      <a:pt x="7" y="598"/>
                    </a:lnTo>
                    <a:lnTo>
                      <a:pt x="7" y="598"/>
                    </a:lnTo>
                    <a:lnTo>
                      <a:pt x="7" y="598"/>
                    </a:lnTo>
                    <a:lnTo>
                      <a:pt x="7" y="598"/>
                    </a:lnTo>
                    <a:lnTo>
                      <a:pt x="7" y="598"/>
                    </a:lnTo>
                    <a:lnTo>
                      <a:pt x="7" y="598"/>
                    </a:lnTo>
                    <a:lnTo>
                      <a:pt x="7" y="598"/>
                    </a:lnTo>
                    <a:lnTo>
                      <a:pt x="7" y="598"/>
                    </a:lnTo>
                    <a:lnTo>
                      <a:pt x="7" y="598"/>
                    </a:lnTo>
                    <a:lnTo>
                      <a:pt x="7" y="598"/>
                    </a:lnTo>
                    <a:lnTo>
                      <a:pt x="7" y="598"/>
                    </a:lnTo>
                    <a:lnTo>
                      <a:pt x="7" y="598"/>
                    </a:lnTo>
                    <a:lnTo>
                      <a:pt x="7" y="598"/>
                    </a:lnTo>
                    <a:lnTo>
                      <a:pt x="7" y="598"/>
                    </a:lnTo>
                    <a:lnTo>
                      <a:pt x="7" y="598"/>
                    </a:lnTo>
                    <a:lnTo>
                      <a:pt x="7" y="598"/>
                    </a:lnTo>
                    <a:lnTo>
                      <a:pt x="7" y="598"/>
                    </a:lnTo>
                    <a:lnTo>
                      <a:pt x="7" y="598"/>
                    </a:lnTo>
                    <a:lnTo>
                      <a:pt x="7" y="532"/>
                    </a:lnTo>
                    <a:lnTo>
                      <a:pt x="7" y="598"/>
                    </a:lnTo>
                    <a:lnTo>
                      <a:pt x="7" y="598"/>
                    </a:lnTo>
                    <a:lnTo>
                      <a:pt x="7" y="598"/>
                    </a:lnTo>
                    <a:lnTo>
                      <a:pt x="7" y="598"/>
                    </a:lnTo>
                    <a:lnTo>
                      <a:pt x="7" y="598"/>
                    </a:lnTo>
                    <a:lnTo>
                      <a:pt x="7" y="598"/>
                    </a:lnTo>
                    <a:lnTo>
                      <a:pt x="7" y="598"/>
                    </a:lnTo>
                    <a:lnTo>
                      <a:pt x="7" y="598"/>
                    </a:lnTo>
                    <a:lnTo>
                      <a:pt x="7" y="598"/>
                    </a:lnTo>
                    <a:lnTo>
                      <a:pt x="7" y="598"/>
                    </a:lnTo>
                    <a:lnTo>
                      <a:pt x="7" y="532"/>
                    </a:lnTo>
                    <a:lnTo>
                      <a:pt x="16" y="532"/>
                    </a:lnTo>
                    <a:lnTo>
                      <a:pt x="42" y="521"/>
                    </a:lnTo>
                    <a:lnTo>
                      <a:pt x="48" y="505"/>
                    </a:lnTo>
                    <a:lnTo>
                      <a:pt x="54" y="490"/>
                    </a:lnTo>
                    <a:lnTo>
                      <a:pt x="60" y="474"/>
                    </a:lnTo>
                    <a:lnTo>
                      <a:pt x="59" y="469"/>
                    </a:lnTo>
                    <a:lnTo>
                      <a:pt x="42" y="449"/>
                    </a:lnTo>
                    <a:lnTo>
                      <a:pt x="19" y="427"/>
                    </a:lnTo>
                    <a:lnTo>
                      <a:pt x="0" y="405"/>
                    </a:lnTo>
                    <a:lnTo>
                      <a:pt x="7" y="403"/>
                    </a:lnTo>
                    <a:lnTo>
                      <a:pt x="7" y="340"/>
                    </a:lnTo>
                    <a:lnTo>
                      <a:pt x="7" y="340"/>
                    </a:lnTo>
                    <a:lnTo>
                      <a:pt x="7" y="340"/>
                    </a:lnTo>
                    <a:lnTo>
                      <a:pt x="7" y="340"/>
                    </a:lnTo>
                    <a:lnTo>
                      <a:pt x="7" y="340"/>
                    </a:lnTo>
                    <a:lnTo>
                      <a:pt x="7" y="340"/>
                    </a:lnTo>
                    <a:lnTo>
                      <a:pt x="7" y="340"/>
                    </a:lnTo>
                    <a:lnTo>
                      <a:pt x="7" y="340"/>
                    </a:lnTo>
                    <a:lnTo>
                      <a:pt x="7" y="340"/>
                    </a:lnTo>
                    <a:lnTo>
                      <a:pt x="7" y="340"/>
                    </a:lnTo>
                    <a:lnTo>
                      <a:pt x="7" y="340"/>
                    </a:lnTo>
                    <a:lnTo>
                      <a:pt x="7" y="340"/>
                    </a:lnTo>
                    <a:lnTo>
                      <a:pt x="7" y="340"/>
                    </a:lnTo>
                    <a:lnTo>
                      <a:pt x="7" y="340"/>
                    </a:lnTo>
                    <a:lnTo>
                      <a:pt x="7" y="340"/>
                    </a:lnTo>
                    <a:lnTo>
                      <a:pt x="7" y="340"/>
                    </a:lnTo>
                    <a:lnTo>
                      <a:pt x="7" y="340"/>
                    </a:lnTo>
                    <a:lnTo>
                      <a:pt x="7" y="340"/>
                    </a:lnTo>
                    <a:lnTo>
                      <a:pt x="4" y="334"/>
                    </a:lnTo>
                    <a:lnTo>
                      <a:pt x="35" y="358"/>
                    </a:lnTo>
                    <a:lnTo>
                      <a:pt x="60" y="380"/>
                    </a:lnTo>
                    <a:lnTo>
                      <a:pt x="76" y="396"/>
                    </a:lnTo>
                    <a:lnTo>
                      <a:pt x="89" y="416"/>
                    </a:lnTo>
                    <a:lnTo>
                      <a:pt x="110" y="443"/>
                    </a:lnTo>
                    <a:lnTo>
                      <a:pt x="128" y="465"/>
                    </a:lnTo>
                    <a:lnTo>
                      <a:pt x="144" y="485"/>
                    </a:lnTo>
                    <a:lnTo>
                      <a:pt x="166" y="510"/>
                    </a:lnTo>
                    <a:lnTo>
                      <a:pt x="175" y="501"/>
                    </a:lnTo>
                    <a:lnTo>
                      <a:pt x="185" y="481"/>
                    </a:lnTo>
                    <a:lnTo>
                      <a:pt x="196" y="465"/>
                    </a:lnTo>
                    <a:lnTo>
                      <a:pt x="190" y="449"/>
                    </a:lnTo>
                    <a:lnTo>
                      <a:pt x="175" y="423"/>
                    </a:lnTo>
                    <a:lnTo>
                      <a:pt x="160" y="398"/>
                    </a:lnTo>
                    <a:lnTo>
                      <a:pt x="144" y="374"/>
                    </a:lnTo>
                    <a:lnTo>
                      <a:pt x="128" y="352"/>
                    </a:lnTo>
                    <a:lnTo>
                      <a:pt x="100" y="323"/>
                    </a:lnTo>
                    <a:lnTo>
                      <a:pt x="76" y="294"/>
                    </a:lnTo>
                    <a:lnTo>
                      <a:pt x="56" y="272"/>
                    </a:lnTo>
                    <a:lnTo>
                      <a:pt x="38" y="252"/>
                    </a:lnTo>
                    <a:lnTo>
                      <a:pt x="19" y="229"/>
                    </a:lnTo>
                    <a:lnTo>
                      <a:pt x="7" y="210"/>
                    </a:lnTo>
                    <a:lnTo>
                      <a:pt x="7" y="210"/>
                    </a:lnTo>
                    <a:lnTo>
                      <a:pt x="7" y="210"/>
                    </a:lnTo>
                    <a:lnTo>
                      <a:pt x="7" y="210"/>
                    </a:lnTo>
                    <a:lnTo>
                      <a:pt x="7" y="145"/>
                    </a:lnTo>
                    <a:lnTo>
                      <a:pt x="7" y="210"/>
                    </a:lnTo>
                    <a:lnTo>
                      <a:pt x="7" y="210"/>
                    </a:lnTo>
                    <a:lnTo>
                      <a:pt x="7" y="210"/>
                    </a:lnTo>
                    <a:lnTo>
                      <a:pt x="7" y="145"/>
                    </a:lnTo>
                    <a:lnTo>
                      <a:pt x="7" y="145"/>
                    </a:lnTo>
                    <a:lnTo>
                      <a:pt x="7" y="174"/>
                    </a:lnTo>
                    <a:lnTo>
                      <a:pt x="7" y="156"/>
                    </a:lnTo>
                    <a:lnTo>
                      <a:pt x="14" y="180"/>
                    </a:lnTo>
                    <a:lnTo>
                      <a:pt x="36" y="205"/>
                    </a:lnTo>
                    <a:lnTo>
                      <a:pt x="54" y="229"/>
                    </a:lnTo>
                    <a:lnTo>
                      <a:pt x="79" y="261"/>
                    </a:lnTo>
                    <a:lnTo>
                      <a:pt x="95" y="281"/>
                    </a:lnTo>
                    <a:lnTo>
                      <a:pt x="116" y="309"/>
                    </a:lnTo>
                    <a:lnTo>
                      <a:pt x="135" y="345"/>
                    </a:lnTo>
                    <a:lnTo>
                      <a:pt x="153" y="372"/>
                    </a:lnTo>
                    <a:lnTo>
                      <a:pt x="169" y="401"/>
                    </a:lnTo>
                    <a:lnTo>
                      <a:pt x="193" y="449"/>
                    </a:lnTo>
                    <a:lnTo>
                      <a:pt x="202" y="474"/>
                    </a:lnTo>
                    <a:lnTo>
                      <a:pt x="208" y="490"/>
                    </a:lnTo>
                    <a:lnTo>
                      <a:pt x="219" y="465"/>
                    </a:lnTo>
                    <a:lnTo>
                      <a:pt x="236" y="438"/>
                    </a:lnTo>
                    <a:lnTo>
                      <a:pt x="253" y="410"/>
                    </a:lnTo>
                    <a:lnTo>
                      <a:pt x="268" y="383"/>
                    </a:lnTo>
                    <a:lnTo>
                      <a:pt x="283" y="358"/>
                    </a:lnTo>
                    <a:lnTo>
                      <a:pt x="297" y="334"/>
                    </a:lnTo>
                    <a:lnTo>
                      <a:pt x="314" y="312"/>
                    </a:lnTo>
                    <a:lnTo>
                      <a:pt x="334" y="283"/>
                    </a:lnTo>
                    <a:lnTo>
                      <a:pt x="356" y="254"/>
                    </a:lnTo>
                    <a:lnTo>
                      <a:pt x="377" y="221"/>
                    </a:lnTo>
                    <a:lnTo>
                      <a:pt x="399" y="189"/>
                    </a:lnTo>
                    <a:lnTo>
                      <a:pt x="416" y="161"/>
                    </a:lnTo>
                    <a:lnTo>
                      <a:pt x="436" y="129"/>
                    </a:lnTo>
                    <a:lnTo>
                      <a:pt x="452" y="107"/>
                    </a:lnTo>
                    <a:lnTo>
                      <a:pt x="473" y="85"/>
                    </a:lnTo>
                    <a:lnTo>
                      <a:pt x="491" y="69"/>
                    </a:lnTo>
                    <a:lnTo>
                      <a:pt x="505" y="49"/>
                    </a:lnTo>
                    <a:lnTo>
                      <a:pt x="520" y="21"/>
                    </a:lnTo>
                    <a:lnTo>
                      <a:pt x="534" y="0"/>
                    </a:lnTo>
                    <a:lnTo>
                      <a:pt x="531" y="18"/>
                    </a:lnTo>
                    <a:lnTo>
                      <a:pt x="528" y="43"/>
                    </a:lnTo>
                    <a:lnTo>
                      <a:pt x="523" y="70"/>
                    </a:lnTo>
                    <a:lnTo>
                      <a:pt x="513" y="96"/>
                    </a:lnTo>
                    <a:lnTo>
                      <a:pt x="501" y="120"/>
                    </a:lnTo>
                    <a:lnTo>
                      <a:pt x="482" y="154"/>
                    </a:lnTo>
                    <a:lnTo>
                      <a:pt x="467" y="183"/>
                    </a:lnTo>
                    <a:lnTo>
                      <a:pt x="449" y="220"/>
                    </a:lnTo>
                    <a:lnTo>
                      <a:pt x="430" y="249"/>
                    </a:lnTo>
                    <a:lnTo>
                      <a:pt x="410" y="283"/>
                    </a:lnTo>
                    <a:lnTo>
                      <a:pt x="392" y="309"/>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080" name="Group 8"/>
              <p:cNvGrpSpPr>
                <a:grpSpLocks/>
              </p:cNvGrpSpPr>
              <p:nvPr/>
            </p:nvGrpSpPr>
            <p:grpSpPr bwMode="auto">
              <a:xfrm>
                <a:off x="215" y="1772"/>
                <a:ext cx="1226" cy="1195"/>
                <a:chOff x="215" y="1772"/>
                <a:chExt cx="1226" cy="1195"/>
              </a:xfrm>
            </p:grpSpPr>
            <p:sp>
              <p:nvSpPr>
                <p:cNvPr id="3081" name="Freeform 9"/>
                <p:cNvSpPr>
                  <a:spLocks/>
                </p:cNvSpPr>
                <p:nvPr/>
              </p:nvSpPr>
              <p:spPr bwMode="auto">
                <a:xfrm>
                  <a:off x="331" y="1772"/>
                  <a:ext cx="1110" cy="1113"/>
                </a:xfrm>
                <a:custGeom>
                  <a:avLst/>
                  <a:gdLst>
                    <a:gd name="T0" fmla="*/ 422 w 1110"/>
                    <a:gd name="T1" fmla="*/ 140 h 1113"/>
                    <a:gd name="T2" fmla="*/ 512 w 1110"/>
                    <a:gd name="T3" fmla="*/ 47 h 1113"/>
                    <a:gd name="T4" fmla="*/ 619 w 1110"/>
                    <a:gd name="T5" fmla="*/ 10 h 1113"/>
                    <a:gd name="T6" fmla="*/ 738 w 1110"/>
                    <a:gd name="T7" fmla="*/ 9 h 1113"/>
                    <a:gd name="T8" fmla="*/ 768 w 1110"/>
                    <a:gd name="T9" fmla="*/ 23 h 1113"/>
                    <a:gd name="T10" fmla="*/ 688 w 1110"/>
                    <a:gd name="T11" fmla="*/ 49 h 1113"/>
                    <a:gd name="T12" fmla="*/ 596 w 1110"/>
                    <a:gd name="T13" fmla="*/ 85 h 1113"/>
                    <a:gd name="T14" fmla="*/ 493 w 1110"/>
                    <a:gd name="T15" fmla="*/ 180 h 1113"/>
                    <a:gd name="T16" fmla="*/ 484 w 1110"/>
                    <a:gd name="T17" fmla="*/ 307 h 1113"/>
                    <a:gd name="T18" fmla="*/ 637 w 1110"/>
                    <a:gd name="T19" fmla="*/ 229 h 1113"/>
                    <a:gd name="T20" fmla="*/ 762 w 1110"/>
                    <a:gd name="T21" fmla="*/ 220 h 1113"/>
                    <a:gd name="T22" fmla="*/ 895 w 1110"/>
                    <a:gd name="T23" fmla="*/ 236 h 1113"/>
                    <a:gd name="T24" fmla="*/ 1052 w 1110"/>
                    <a:gd name="T25" fmla="*/ 260 h 1113"/>
                    <a:gd name="T26" fmla="*/ 1055 w 1110"/>
                    <a:gd name="T27" fmla="*/ 262 h 1113"/>
                    <a:gd name="T28" fmla="*/ 903 w 1110"/>
                    <a:gd name="T29" fmla="*/ 271 h 1113"/>
                    <a:gd name="T30" fmla="*/ 764 w 1110"/>
                    <a:gd name="T31" fmla="*/ 274 h 1113"/>
                    <a:gd name="T32" fmla="*/ 643 w 1110"/>
                    <a:gd name="T33" fmla="*/ 294 h 1113"/>
                    <a:gd name="T34" fmla="*/ 507 w 1110"/>
                    <a:gd name="T35" fmla="*/ 338 h 1113"/>
                    <a:gd name="T36" fmla="*/ 562 w 1110"/>
                    <a:gd name="T37" fmla="*/ 404 h 1113"/>
                    <a:gd name="T38" fmla="*/ 601 w 1110"/>
                    <a:gd name="T39" fmla="*/ 465 h 1113"/>
                    <a:gd name="T40" fmla="*/ 465 w 1110"/>
                    <a:gd name="T41" fmla="*/ 407 h 1113"/>
                    <a:gd name="T42" fmla="*/ 438 w 1110"/>
                    <a:gd name="T43" fmla="*/ 444 h 1113"/>
                    <a:gd name="T44" fmla="*/ 586 w 1110"/>
                    <a:gd name="T45" fmla="*/ 475 h 1113"/>
                    <a:gd name="T46" fmla="*/ 712 w 1110"/>
                    <a:gd name="T47" fmla="*/ 515 h 1113"/>
                    <a:gd name="T48" fmla="*/ 811 w 1110"/>
                    <a:gd name="T49" fmla="*/ 620 h 1113"/>
                    <a:gd name="T50" fmla="*/ 886 w 1110"/>
                    <a:gd name="T51" fmla="*/ 766 h 1113"/>
                    <a:gd name="T52" fmla="*/ 871 w 1110"/>
                    <a:gd name="T53" fmla="*/ 789 h 1113"/>
                    <a:gd name="T54" fmla="*/ 768 w 1110"/>
                    <a:gd name="T55" fmla="*/ 698 h 1113"/>
                    <a:gd name="T56" fmla="*/ 656 w 1110"/>
                    <a:gd name="T57" fmla="*/ 598 h 1113"/>
                    <a:gd name="T58" fmla="*/ 534 w 1110"/>
                    <a:gd name="T59" fmla="*/ 529 h 1113"/>
                    <a:gd name="T60" fmla="*/ 457 w 1110"/>
                    <a:gd name="T61" fmla="*/ 507 h 1113"/>
                    <a:gd name="T62" fmla="*/ 521 w 1110"/>
                    <a:gd name="T63" fmla="*/ 618 h 1113"/>
                    <a:gd name="T64" fmla="*/ 602 w 1110"/>
                    <a:gd name="T65" fmla="*/ 766 h 1113"/>
                    <a:gd name="T66" fmla="*/ 647 w 1110"/>
                    <a:gd name="T67" fmla="*/ 899 h 1113"/>
                    <a:gd name="T68" fmla="*/ 644 w 1110"/>
                    <a:gd name="T69" fmla="*/ 1022 h 1113"/>
                    <a:gd name="T70" fmla="*/ 587 w 1110"/>
                    <a:gd name="T71" fmla="*/ 886 h 1113"/>
                    <a:gd name="T72" fmla="*/ 526 w 1110"/>
                    <a:gd name="T73" fmla="*/ 737 h 1113"/>
                    <a:gd name="T74" fmla="*/ 458 w 1110"/>
                    <a:gd name="T75" fmla="*/ 606 h 1113"/>
                    <a:gd name="T76" fmla="*/ 397 w 1110"/>
                    <a:gd name="T77" fmla="*/ 487 h 1113"/>
                    <a:gd name="T78" fmla="*/ 291 w 1110"/>
                    <a:gd name="T79" fmla="*/ 555 h 1113"/>
                    <a:gd name="T80" fmla="*/ 204 w 1110"/>
                    <a:gd name="T81" fmla="*/ 722 h 1113"/>
                    <a:gd name="T82" fmla="*/ 130 w 1110"/>
                    <a:gd name="T83" fmla="*/ 891 h 1113"/>
                    <a:gd name="T84" fmla="*/ 47 w 1110"/>
                    <a:gd name="T85" fmla="*/ 1048 h 1113"/>
                    <a:gd name="T86" fmla="*/ 22 w 1110"/>
                    <a:gd name="T87" fmla="*/ 1030 h 1113"/>
                    <a:gd name="T88" fmla="*/ 120 w 1110"/>
                    <a:gd name="T89" fmla="*/ 833 h 1113"/>
                    <a:gd name="T90" fmla="*/ 207 w 1110"/>
                    <a:gd name="T91" fmla="*/ 678 h 1113"/>
                    <a:gd name="T92" fmla="*/ 284 w 1110"/>
                    <a:gd name="T93" fmla="*/ 529 h 1113"/>
                    <a:gd name="T94" fmla="*/ 352 w 1110"/>
                    <a:gd name="T95" fmla="*/ 411 h 1113"/>
                    <a:gd name="T96" fmla="*/ 251 w 1110"/>
                    <a:gd name="T97" fmla="*/ 272 h 1113"/>
                    <a:gd name="T98" fmla="*/ 111 w 1110"/>
                    <a:gd name="T99" fmla="*/ 196 h 1113"/>
                    <a:gd name="T100" fmla="*/ 52 w 1110"/>
                    <a:gd name="T101" fmla="*/ 156 h 1113"/>
                    <a:gd name="T102" fmla="*/ 159 w 1110"/>
                    <a:gd name="T103" fmla="*/ 200 h 1113"/>
                    <a:gd name="T104" fmla="*/ 309 w 1110"/>
                    <a:gd name="T105" fmla="*/ 296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10" h="1113">
                      <a:moveTo>
                        <a:pt x="349" y="283"/>
                      </a:moveTo>
                      <a:lnTo>
                        <a:pt x="358" y="256"/>
                      </a:lnTo>
                      <a:lnTo>
                        <a:pt x="371" y="225"/>
                      </a:lnTo>
                      <a:lnTo>
                        <a:pt x="386" y="194"/>
                      </a:lnTo>
                      <a:lnTo>
                        <a:pt x="404" y="167"/>
                      </a:lnTo>
                      <a:lnTo>
                        <a:pt x="422" y="140"/>
                      </a:lnTo>
                      <a:lnTo>
                        <a:pt x="435" y="120"/>
                      </a:lnTo>
                      <a:lnTo>
                        <a:pt x="450" y="101"/>
                      </a:lnTo>
                      <a:lnTo>
                        <a:pt x="466" y="85"/>
                      </a:lnTo>
                      <a:lnTo>
                        <a:pt x="481" y="70"/>
                      </a:lnTo>
                      <a:lnTo>
                        <a:pt x="495" y="58"/>
                      </a:lnTo>
                      <a:lnTo>
                        <a:pt x="512" y="47"/>
                      </a:lnTo>
                      <a:lnTo>
                        <a:pt x="527" y="36"/>
                      </a:lnTo>
                      <a:lnTo>
                        <a:pt x="543" y="29"/>
                      </a:lnTo>
                      <a:lnTo>
                        <a:pt x="562" y="23"/>
                      </a:lnTo>
                      <a:lnTo>
                        <a:pt x="582" y="18"/>
                      </a:lnTo>
                      <a:lnTo>
                        <a:pt x="600" y="12"/>
                      </a:lnTo>
                      <a:lnTo>
                        <a:pt x="619" y="10"/>
                      </a:lnTo>
                      <a:lnTo>
                        <a:pt x="638" y="9"/>
                      </a:lnTo>
                      <a:lnTo>
                        <a:pt x="658" y="7"/>
                      </a:lnTo>
                      <a:lnTo>
                        <a:pt x="684" y="3"/>
                      </a:lnTo>
                      <a:lnTo>
                        <a:pt x="703" y="7"/>
                      </a:lnTo>
                      <a:lnTo>
                        <a:pt x="721" y="9"/>
                      </a:lnTo>
                      <a:lnTo>
                        <a:pt x="738" y="9"/>
                      </a:lnTo>
                      <a:lnTo>
                        <a:pt x="755" y="7"/>
                      </a:lnTo>
                      <a:lnTo>
                        <a:pt x="775" y="3"/>
                      </a:lnTo>
                      <a:lnTo>
                        <a:pt x="795" y="0"/>
                      </a:lnTo>
                      <a:lnTo>
                        <a:pt x="785" y="7"/>
                      </a:lnTo>
                      <a:lnTo>
                        <a:pt x="775" y="14"/>
                      </a:lnTo>
                      <a:lnTo>
                        <a:pt x="768" y="23"/>
                      </a:lnTo>
                      <a:lnTo>
                        <a:pt x="760" y="34"/>
                      </a:lnTo>
                      <a:lnTo>
                        <a:pt x="746" y="34"/>
                      </a:lnTo>
                      <a:lnTo>
                        <a:pt x="729" y="36"/>
                      </a:lnTo>
                      <a:lnTo>
                        <a:pt x="717" y="40"/>
                      </a:lnTo>
                      <a:lnTo>
                        <a:pt x="703" y="45"/>
                      </a:lnTo>
                      <a:lnTo>
                        <a:pt x="688" y="49"/>
                      </a:lnTo>
                      <a:lnTo>
                        <a:pt x="674" y="52"/>
                      </a:lnTo>
                      <a:lnTo>
                        <a:pt x="658" y="58"/>
                      </a:lnTo>
                      <a:lnTo>
                        <a:pt x="643" y="63"/>
                      </a:lnTo>
                      <a:lnTo>
                        <a:pt x="626" y="70"/>
                      </a:lnTo>
                      <a:lnTo>
                        <a:pt x="611" y="78"/>
                      </a:lnTo>
                      <a:lnTo>
                        <a:pt x="596" y="85"/>
                      </a:lnTo>
                      <a:lnTo>
                        <a:pt x="578" y="96"/>
                      </a:lnTo>
                      <a:lnTo>
                        <a:pt x="562" y="107"/>
                      </a:lnTo>
                      <a:lnTo>
                        <a:pt x="544" y="120"/>
                      </a:lnTo>
                      <a:lnTo>
                        <a:pt x="527" y="134"/>
                      </a:lnTo>
                      <a:lnTo>
                        <a:pt x="508" y="156"/>
                      </a:lnTo>
                      <a:lnTo>
                        <a:pt x="493" y="180"/>
                      </a:lnTo>
                      <a:lnTo>
                        <a:pt x="477" y="211"/>
                      </a:lnTo>
                      <a:lnTo>
                        <a:pt x="459" y="251"/>
                      </a:lnTo>
                      <a:lnTo>
                        <a:pt x="442" y="294"/>
                      </a:lnTo>
                      <a:lnTo>
                        <a:pt x="422" y="347"/>
                      </a:lnTo>
                      <a:lnTo>
                        <a:pt x="456" y="325"/>
                      </a:lnTo>
                      <a:lnTo>
                        <a:pt x="484" y="307"/>
                      </a:lnTo>
                      <a:lnTo>
                        <a:pt x="522" y="282"/>
                      </a:lnTo>
                      <a:lnTo>
                        <a:pt x="562" y="256"/>
                      </a:lnTo>
                      <a:lnTo>
                        <a:pt x="578" y="251"/>
                      </a:lnTo>
                      <a:lnTo>
                        <a:pt x="596" y="242"/>
                      </a:lnTo>
                      <a:lnTo>
                        <a:pt x="615" y="236"/>
                      </a:lnTo>
                      <a:lnTo>
                        <a:pt x="637" y="229"/>
                      </a:lnTo>
                      <a:lnTo>
                        <a:pt x="660" y="223"/>
                      </a:lnTo>
                      <a:lnTo>
                        <a:pt x="680" y="222"/>
                      </a:lnTo>
                      <a:lnTo>
                        <a:pt x="697" y="220"/>
                      </a:lnTo>
                      <a:lnTo>
                        <a:pt x="722" y="216"/>
                      </a:lnTo>
                      <a:lnTo>
                        <a:pt x="744" y="218"/>
                      </a:lnTo>
                      <a:lnTo>
                        <a:pt x="762" y="220"/>
                      </a:lnTo>
                      <a:lnTo>
                        <a:pt x="786" y="223"/>
                      </a:lnTo>
                      <a:lnTo>
                        <a:pt x="808" y="225"/>
                      </a:lnTo>
                      <a:lnTo>
                        <a:pt x="829" y="227"/>
                      </a:lnTo>
                      <a:lnTo>
                        <a:pt x="851" y="231"/>
                      </a:lnTo>
                      <a:lnTo>
                        <a:pt x="872" y="232"/>
                      </a:lnTo>
                      <a:lnTo>
                        <a:pt x="895" y="236"/>
                      </a:lnTo>
                      <a:lnTo>
                        <a:pt x="917" y="238"/>
                      </a:lnTo>
                      <a:lnTo>
                        <a:pt x="939" y="242"/>
                      </a:lnTo>
                      <a:lnTo>
                        <a:pt x="964" y="245"/>
                      </a:lnTo>
                      <a:lnTo>
                        <a:pt x="990" y="249"/>
                      </a:lnTo>
                      <a:lnTo>
                        <a:pt x="1014" y="252"/>
                      </a:lnTo>
                      <a:lnTo>
                        <a:pt x="1052" y="260"/>
                      </a:lnTo>
                      <a:lnTo>
                        <a:pt x="1066" y="258"/>
                      </a:lnTo>
                      <a:lnTo>
                        <a:pt x="1075" y="260"/>
                      </a:lnTo>
                      <a:lnTo>
                        <a:pt x="1087" y="265"/>
                      </a:lnTo>
                      <a:lnTo>
                        <a:pt x="1109" y="274"/>
                      </a:lnTo>
                      <a:lnTo>
                        <a:pt x="1071" y="265"/>
                      </a:lnTo>
                      <a:lnTo>
                        <a:pt x="1055" y="262"/>
                      </a:lnTo>
                      <a:lnTo>
                        <a:pt x="1038" y="262"/>
                      </a:lnTo>
                      <a:lnTo>
                        <a:pt x="1005" y="265"/>
                      </a:lnTo>
                      <a:lnTo>
                        <a:pt x="982" y="267"/>
                      </a:lnTo>
                      <a:lnTo>
                        <a:pt x="952" y="269"/>
                      </a:lnTo>
                      <a:lnTo>
                        <a:pt x="927" y="269"/>
                      </a:lnTo>
                      <a:lnTo>
                        <a:pt x="903" y="271"/>
                      </a:lnTo>
                      <a:lnTo>
                        <a:pt x="880" y="272"/>
                      </a:lnTo>
                      <a:lnTo>
                        <a:pt x="859" y="269"/>
                      </a:lnTo>
                      <a:lnTo>
                        <a:pt x="834" y="267"/>
                      </a:lnTo>
                      <a:lnTo>
                        <a:pt x="808" y="269"/>
                      </a:lnTo>
                      <a:lnTo>
                        <a:pt x="785" y="272"/>
                      </a:lnTo>
                      <a:lnTo>
                        <a:pt x="764" y="274"/>
                      </a:lnTo>
                      <a:lnTo>
                        <a:pt x="740" y="276"/>
                      </a:lnTo>
                      <a:lnTo>
                        <a:pt x="722" y="276"/>
                      </a:lnTo>
                      <a:lnTo>
                        <a:pt x="699" y="278"/>
                      </a:lnTo>
                      <a:lnTo>
                        <a:pt x="680" y="283"/>
                      </a:lnTo>
                      <a:lnTo>
                        <a:pt x="661" y="289"/>
                      </a:lnTo>
                      <a:lnTo>
                        <a:pt x="643" y="294"/>
                      </a:lnTo>
                      <a:lnTo>
                        <a:pt x="623" y="300"/>
                      </a:lnTo>
                      <a:lnTo>
                        <a:pt x="602" y="307"/>
                      </a:lnTo>
                      <a:lnTo>
                        <a:pt x="580" y="314"/>
                      </a:lnTo>
                      <a:lnTo>
                        <a:pt x="562" y="320"/>
                      </a:lnTo>
                      <a:lnTo>
                        <a:pt x="527" y="333"/>
                      </a:lnTo>
                      <a:lnTo>
                        <a:pt x="507" y="338"/>
                      </a:lnTo>
                      <a:lnTo>
                        <a:pt x="477" y="354"/>
                      </a:lnTo>
                      <a:lnTo>
                        <a:pt x="435" y="376"/>
                      </a:lnTo>
                      <a:lnTo>
                        <a:pt x="479" y="382"/>
                      </a:lnTo>
                      <a:lnTo>
                        <a:pt x="528" y="385"/>
                      </a:lnTo>
                      <a:lnTo>
                        <a:pt x="538" y="387"/>
                      </a:lnTo>
                      <a:lnTo>
                        <a:pt x="562" y="404"/>
                      </a:lnTo>
                      <a:lnTo>
                        <a:pt x="577" y="413"/>
                      </a:lnTo>
                      <a:lnTo>
                        <a:pt x="592" y="422"/>
                      </a:lnTo>
                      <a:lnTo>
                        <a:pt x="594" y="427"/>
                      </a:lnTo>
                      <a:lnTo>
                        <a:pt x="602" y="447"/>
                      </a:lnTo>
                      <a:lnTo>
                        <a:pt x="619" y="478"/>
                      </a:lnTo>
                      <a:lnTo>
                        <a:pt x="601" y="465"/>
                      </a:lnTo>
                      <a:lnTo>
                        <a:pt x="580" y="449"/>
                      </a:lnTo>
                      <a:lnTo>
                        <a:pt x="562" y="442"/>
                      </a:lnTo>
                      <a:lnTo>
                        <a:pt x="528" y="431"/>
                      </a:lnTo>
                      <a:lnTo>
                        <a:pt x="503" y="422"/>
                      </a:lnTo>
                      <a:lnTo>
                        <a:pt x="479" y="413"/>
                      </a:lnTo>
                      <a:lnTo>
                        <a:pt x="465" y="407"/>
                      </a:lnTo>
                      <a:lnTo>
                        <a:pt x="436" y="413"/>
                      </a:lnTo>
                      <a:lnTo>
                        <a:pt x="417" y="416"/>
                      </a:lnTo>
                      <a:lnTo>
                        <a:pt x="393" y="422"/>
                      </a:lnTo>
                      <a:lnTo>
                        <a:pt x="405" y="427"/>
                      </a:lnTo>
                      <a:lnTo>
                        <a:pt x="420" y="433"/>
                      </a:lnTo>
                      <a:lnTo>
                        <a:pt x="438" y="444"/>
                      </a:lnTo>
                      <a:lnTo>
                        <a:pt x="459" y="442"/>
                      </a:lnTo>
                      <a:lnTo>
                        <a:pt x="494" y="444"/>
                      </a:lnTo>
                      <a:lnTo>
                        <a:pt x="514" y="449"/>
                      </a:lnTo>
                      <a:lnTo>
                        <a:pt x="543" y="458"/>
                      </a:lnTo>
                      <a:lnTo>
                        <a:pt x="562" y="467"/>
                      </a:lnTo>
                      <a:lnTo>
                        <a:pt x="586" y="475"/>
                      </a:lnTo>
                      <a:lnTo>
                        <a:pt x="612" y="484"/>
                      </a:lnTo>
                      <a:lnTo>
                        <a:pt x="636" y="493"/>
                      </a:lnTo>
                      <a:lnTo>
                        <a:pt x="656" y="496"/>
                      </a:lnTo>
                      <a:lnTo>
                        <a:pt x="674" y="500"/>
                      </a:lnTo>
                      <a:lnTo>
                        <a:pt x="691" y="507"/>
                      </a:lnTo>
                      <a:lnTo>
                        <a:pt x="712" y="515"/>
                      </a:lnTo>
                      <a:lnTo>
                        <a:pt x="735" y="527"/>
                      </a:lnTo>
                      <a:lnTo>
                        <a:pt x="756" y="540"/>
                      </a:lnTo>
                      <a:lnTo>
                        <a:pt x="766" y="551"/>
                      </a:lnTo>
                      <a:lnTo>
                        <a:pt x="780" y="573"/>
                      </a:lnTo>
                      <a:lnTo>
                        <a:pt x="799" y="598"/>
                      </a:lnTo>
                      <a:lnTo>
                        <a:pt x="811" y="620"/>
                      </a:lnTo>
                      <a:lnTo>
                        <a:pt x="824" y="644"/>
                      </a:lnTo>
                      <a:lnTo>
                        <a:pt x="836" y="667"/>
                      </a:lnTo>
                      <a:lnTo>
                        <a:pt x="848" y="691"/>
                      </a:lnTo>
                      <a:lnTo>
                        <a:pt x="859" y="713"/>
                      </a:lnTo>
                      <a:lnTo>
                        <a:pt x="872" y="737"/>
                      </a:lnTo>
                      <a:lnTo>
                        <a:pt x="886" y="766"/>
                      </a:lnTo>
                      <a:lnTo>
                        <a:pt x="900" y="793"/>
                      </a:lnTo>
                      <a:lnTo>
                        <a:pt x="913" y="817"/>
                      </a:lnTo>
                      <a:lnTo>
                        <a:pt x="931" y="842"/>
                      </a:lnTo>
                      <a:lnTo>
                        <a:pt x="908" y="820"/>
                      </a:lnTo>
                      <a:lnTo>
                        <a:pt x="892" y="808"/>
                      </a:lnTo>
                      <a:lnTo>
                        <a:pt x="871" y="789"/>
                      </a:lnTo>
                      <a:lnTo>
                        <a:pt x="851" y="771"/>
                      </a:lnTo>
                      <a:lnTo>
                        <a:pt x="834" y="753"/>
                      </a:lnTo>
                      <a:lnTo>
                        <a:pt x="817" y="738"/>
                      </a:lnTo>
                      <a:lnTo>
                        <a:pt x="802" y="726"/>
                      </a:lnTo>
                      <a:lnTo>
                        <a:pt x="786" y="713"/>
                      </a:lnTo>
                      <a:lnTo>
                        <a:pt x="768" y="698"/>
                      </a:lnTo>
                      <a:lnTo>
                        <a:pt x="752" y="686"/>
                      </a:lnTo>
                      <a:lnTo>
                        <a:pt x="736" y="671"/>
                      </a:lnTo>
                      <a:lnTo>
                        <a:pt x="717" y="655"/>
                      </a:lnTo>
                      <a:lnTo>
                        <a:pt x="697" y="636"/>
                      </a:lnTo>
                      <a:lnTo>
                        <a:pt x="676" y="616"/>
                      </a:lnTo>
                      <a:lnTo>
                        <a:pt x="656" y="598"/>
                      </a:lnTo>
                      <a:lnTo>
                        <a:pt x="638" y="584"/>
                      </a:lnTo>
                      <a:lnTo>
                        <a:pt x="620" y="569"/>
                      </a:lnTo>
                      <a:lnTo>
                        <a:pt x="599" y="556"/>
                      </a:lnTo>
                      <a:lnTo>
                        <a:pt x="580" y="547"/>
                      </a:lnTo>
                      <a:lnTo>
                        <a:pt x="562" y="538"/>
                      </a:lnTo>
                      <a:lnTo>
                        <a:pt x="534" y="529"/>
                      </a:lnTo>
                      <a:lnTo>
                        <a:pt x="509" y="520"/>
                      </a:lnTo>
                      <a:lnTo>
                        <a:pt x="491" y="513"/>
                      </a:lnTo>
                      <a:lnTo>
                        <a:pt x="471" y="505"/>
                      </a:lnTo>
                      <a:lnTo>
                        <a:pt x="442" y="487"/>
                      </a:lnTo>
                      <a:lnTo>
                        <a:pt x="414" y="471"/>
                      </a:lnTo>
                      <a:lnTo>
                        <a:pt x="457" y="507"/>
                      </a:lnTo>
                      <a:lnTo>
                        <a:pt x="461" y="515"/>
                      </a:lnTo>
                      <a:lnTo>
                        <a:pt x="471" y="531"/>
                      </a:lnTo>
                      <a:lnTo>
                        <a:pt x="482" y="549"/>
                      </a:lnTo>
                      <a:lnTo>
                        <a:pt x="494" y="573"/>
                      </a:lnTo>
                      <a:lnTo>
                        <a:pt x="508" y="595"/>
                      </a:lnTo>
                      <a:lnTo>
                        <a:pt x="521" y="618"/>
                      </a:lnTo>
                      <a:lnTo>
                        <a:pt x="537" y="644"/>
                      </a:lnTo>
                      <a:lnTo>
                        <a:pt x="549" y="666"/>
                      </a:lnTo>
                      <a:lnTo>
                        <a:pt x="562" y="686"/>
                      </a:lnTo>
                      <a:lnTo>
                        <a:pt x="574" y="709"/>
                      </a:lnTo>
                      <a:lnTo>
                        <a:pt x="589" y="740"/>
                      </a:lnTo>
                      <a:lnTo>
                        <a:pt x="602" y="766"/>
                      </a:lnTo>
                      <a:lnTo>
                        <a:pt x="613" y="786"/>
                      </a:lnTo>
                      <a:lnTo>
                        <a:pt x="623" y="809"/>
                      </a:lnTo>
                      <a:lnTo>
                        <a:pt x="632" y="833"/>
                      </a:lnTo>
                      <a:lnTo>
                        <a:pt x="638" y="857"/>
                      </a:lnTo>
                      <a:lnTo>
                        <a:pt x="643" y="873"/>
                      </a:lnTo>
                      <a:lnTo>
                        <a:pt x="647" y="899"/>
                      </a:lnTo>
                      <a:lnTo>
                        <a:pt x="649" y="930"/>
                      </a:lnTo>
                      <a:lnTo>
                        <a:pt x="651" y="960"/>
                      </a:lnTo>
                      <a:lnTo>
                        <a:pt x="656" y="993"/>
                      </a:lnTo>
                      <a:lnTo>
                        <a:pt x="660" y="1022"/>
                      </a:lnTo>
                      <a:lnTo>
                        <a:pt x="662" y="1055"/>
                      </a:lnTo>
                      <a:lnTo>
                        <a:pt x="644" y="1022"/>
                      </a:lnTo>
                      <a:lnTo>
                        <a:pt x="631" y="1002"/>
                      </a:lnTo>
                      <a:lnTo>
                        <a:pt x="619" y="980"/>
                      </a:lnTo>
                      <a:lnTo>
                        <a:pt x="611" y="962"/>
                      </a:lnTo>
                      <a:lnTo>
                        <a:pt x="602" y="940"/>
                      </a:lnTo>
                      <a:lnTo>
                        <a:pt x="596" y="915"/>
                      </a:lnTo>
                      <a:lnTo>
                        <a:pt x="587" y="886"/>
                      </a:lnTo>
                      <a:lnTo>
                        <a:pt x="577" y="859"/>
                      </a:lnTo>
                      <a:lnTo>
                        <a:pt x="568" y="829"/>
                      </a:lnTo>
                      <a:lnTo>
                        <a:pt x="559" y="804"/>
                      </a:lnTo>
                      <a:lnTo>
                        <a:pt x="549" y="778"/>
                      </a:lnTo>
                      <a:lnTo>
                        <a:pt x="537" y="757"/>
                      </a:lnTo>
                      <a:lnTo>
                        <a:pt x="526" y="737"/>
                      </a:lnTo>
                      <a:lnTo>
                        <a:pt x="512" y="713"/>
                      </a:lnTo>
                      <a:lnTo>
                        <a:pt x="495" y="689"/>
                      </a:lnTo>
                      <a:lnTo>
                        <a:pt x="483" y="671"/>
                      </a:lnTo>
                      <a:lnTo>
                        <a:pt x="470" y="651"/>
                      </a:lnTo>
                      <a:lnTo>
                        <a:pt x="467" y="633"/>
                      </a:lnTo>
                      <a:lnTo>
                        <a:pt x="458" y="606"/>
                      </a:lnTo>
                      <a:lnTo>
                        <a:pt x="448" y="584"/>
                      </a:lnTo>
                      <a:lnTo>
                        <a:pt x="441" y="560"/>
                      </a:lnTo>
                      <a:lnTo>
                        <a:pt x="435" y="551"/>
                      </a:lnTo>
                      <a:lnTo>
                        <a:pt x="419" y="529"/>
                      </a:lnTo>
                      <a:lnTo>
                        <a:pt x="408" y="507"/>
                      </a:lnTo>
                      <a:lnTo>
                        <a:pt x="397" y="487"/>
                      </a:lnTo>
                      <a:lnTo>
                        <a:pt x="386" y="467"/>
                      </a:lnTo>
                      <a:lnTo>
                        <a:pt x="366" y="478"/>
                      </a:lnTo>
                      <a:lnTo>
                        <a:pt x="347" y="495"/>
                      </a:lnTo>
                      <a:lnTo>
                        <a:pt x="327" y="516"/>
                      </a:lnTo>
                      <a:lnTo>
                        <a:pt x="306" y="536"/>
                      </a:lnTo>
                      <a:lnTo>
                        <a:pt x="291" y="555"/>
                      </a:lnTo>
                      <a:lnTo>
                        <a:pt x="278" y="576"/>
                      </a:lnTo>
                      <a:lnTo>
                        <a:pt x="263" y="604"/>
                      </a:lnTo>
                      <a:lnTo>
                        <a:pt x="247" y="636"/>
                      </a:lnTo>
                      <a:lnTo>
                        <a:pt x="232" y="662"/>
                      </a:lnTo>
                      <a:lnTo>
                        <a:pt x="216" y="693"/>
                      </a:lnTo>
                      <a:lnTo>
                        <a:pt x="204" y="722"/>
                      </a:lnTo>
                      <a:lnTo>
                        <a:pt x="192" y="748"/>
                      </a:lnTo>
                      <a:lnTo>
                        <a:pt x="180" y="773"/>
                      </a:lnTo>
                      <a:lnTo>
                        <a:pt x="169" y="800"/>
                      </a:lnTo>
                      <a:lnTo>
                        <a:pt x="157" y="829"/>
                      </a:lnTo>
                      <a:lnTo>
                        <a:pt x="146" y="859"/>
                      </a:lnTo>
                      <a:lnTo>
                        <a:pt x="130" y="891"/>
                      </a:lnTo>
                      <a:lnTo>
                        <a:pt x="115" y="924"/>
                      </a:lnTo>
                      <a:lnTo>
                        <a:pt x="97" y="959"/>
                      </a:lnTo>
                      <a:lnTo>
                        <a:pt x="83" y="990"/>
                      </a:lnTo>
                      <a:lnTo>
                        <a:pt x="72" y="1008"/>
                      </a:lnTo>
                      <a:lnTo>
                        <a:pt x="60" y="1028"/>
                      </a:lnTo>
                      <a:lnTo>
                        <a:pt x="47" y="1048"/>
                      </a:lnTo>
                      <a:lnTo>
                        <a:pt x="33" y="1068"/>
                      </a:lnTo>
                      <a:lnTo>
                        <a:pt x="19" y="1086"/>
                      </a:lnTo>
                      <a:lnTo>
                        <a:pt x="0" y="1112"/>
                      </a:lnTo>
                      <a:lnTo>
                        <a:pt x="7" y="1081"/>
                      </a:lnTo>
                      <a:lnTo>
                        <a:pt x="13" y="1057"/>
                      </a:lnTo>
                      <a:lnTo>
                        <a:pt x="22" y="1030"/>
                      </a:lnTo>
                      <a:lnTo>
                        <a:pt x="33" y="1008"/>
                      </a:lnTo>
                      <a:lnTo>
                        <a:pt x="51" y="973"/>
                      </a:lnTo>
                      <a:lnTo>
                        <a:pt x="69" y="939"/>
                      </a:lnTo>
                      <a:lnTo>
                        <a:pt x="89" y="899"/>
                      </a:lnTo>
                      <a:lnTo>
                        <a:pt x="105" y="864"/>
                      </a:lnTo>
                      <a:lnTo>
                        <a:pt x="120" y="833"/>
                      </a:lnTo>
                      <a:lnTo>
                        <a:pt x="137" y="804"/>
                      </a:lnTo>
                      <a:lnTo>
                        <a:pt x="149" y="778"/>
                      </a:lnTo>
                      <a:lnTo>
                        <a:pt x="163" y="753"/>
                      </a:lnTo>
                      <a:lnTo>
                        <a:pt x="175" y="733"/>
                      </a:lnTo>
                      <a:lnTo>
                        <a:pt x="192" y="706"/>
                      </a:lnTo>
                      <a:lnTo>
                        <a:pt x="207" y="678"/>
                      </a:lnTo>
                      <a:lnTo>
                        <a:pt x="223" y="651"/>
                      </a:lnTo>
                      <a:lnTo>
                        <a:pt x="241" y="622"/>
                      </a:lnTo>
                      <a:lnTo>
                        <a:pt x="254" y="596"/>
                      </a:lnTo>
                      <a:lnTo>
                        <a:pt x="266" y="571"/>
                      </a:lnTo>
                      <a:lnTo>
                        <a:pt x="278" y="547"/>
                      </a:lnTo>
                      <a:lnTo>
                        <a:pt x="284" y="529"/>
                      </a:lnTo>
                      <a:lnTo>
                        <a:pt x="290" y="511"/>
                      </a:lnTo>
                      <a:lnTo>
                        <a:pt x="298" y="493"/>
                      </a:lnTo>
                      <a:lnTo>
                        <a:pt x="309" y="475"/>
                      </a:lnTo>
                      <a:lnTo>
                        <a:pt x="325" y="451"/>
                      </a:lnTo>
                      <a:lnTo>
                        <a:pt x="339" y="427"/>
                      </a:lnTo>
                      <a:lnTo>
                        <a:pt x="352" y="411"/>
                      </a:lnTo>
                      <a:lnTo>
                        <a:pt x="362" y="391"/>
                      </a:lnTo>
                      <a:lnTo>
                        <a:pt x="358" y="373"/>
                      </a:lnTo>
                      <a:lnTo>
                        <a:pt x="352" y="345"/>
                      </a:lnTo>
                      <a:lnTo>
                        <a:pt x="321" y="333"/>
                      </a:lnTo>
                      <a:lnTo>
                        <a:pt x="287" y="302"/>
                      </a:lnTo>
                      <a:lnTo>
                        <a:pt x="251" y="272"/>
                      </a:lnTo>
                      <a:lnTo>
                        <a:pt x="232" y="256"/>
                      </a:lnTo>
                      <a:lnTo>
                        <a:pt x="217" y="243"/>
                      </a:lnTo>
                      <a:lnTo>
                        <a:pt x="189" y="229"/>
                      </a:lnTo>
                      <a:lnTo>
                        <a:pt x="162" y="216"/>
                      </a:lnTo>
                      <a:lnTo>
                        <a:pt x="132" y="205"/>
                      </a:lnTo>
                      <a:lnTo>
                        <a:pt x="111" y="196"/>
                      </a:lnTo>
                      <a:lnTo>
                        <a:pt x="84" y="183"/>
                      </a:lnTo>
                      <a:lnTo>
                        <a:pt x="62" y="174"/>
                      </a:lnTo>
                      <a:lnTo>
                        <a:pt x="39" y="169"/>
                      </a:lnTo>
                      <a:lnTo>
                        <a:pt x="20" y="161"/>
                      </a:lnTo>
                      <a:lnTo>
                        <a:pt x="38" y="160"/>
                      </a:lnTo>
                      <a:lnTo>
                        <a:pt x="52" y="156"/>
                      </a:lnTo>
                      <a:lnTo>
                        <a:pt x="63" y="154"/>
                      </a:lnTo>
                      <a:lnTo>
                        <a:pt x="75" y="152"/>
                      </a:lnTo>
                      <a:lnTo>
                        <a:pt x="87" y="154"/>
                      </a:lnTo>
                      <a:lnTo>
                        <a:pt x="114" y="169"/>
                      </a:lnTo>
                      <a:lnTo>
                        <a:pt x="136" y="183"/>
                      </a:lnTo>
                      <a:lnTo>
                        <a:pt x="159" y="200"/>
                      </a:lnTo>
                      <a:lnTo>
                        <a:pt x="183" y="216"/>
                      </a:lnTo>
                      <a:lnTo>
                        <a:pt x="212" y="234"/>
                      </a:lnTo>
                      <a:lnTo>
                        <a:pt x="236" y="252"/>
                      </a:lnTo>
                      <a:lnTo>
                        <a:pt x="256" y="265"/>
                      </a:lnTo>
                      <a:lnTo>
                        <a:pt x="291" y="287"/>
                      </a:lnTo>
                      <a:lnTo>
                        <a:pt x="309" y="296"/>
                      </a:lnTo>
                      <a:lnTo>
                        <a:pt x="323" y="293"/>
                      </a:lnTo>
                      <a:lnTo>
                        <a:pt x="336" y="289"/>
                      </a:lnTo>
                      <a:lnTo>
                        <a:pt x="349" y="283"/>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2" name="Freeform 10"/>
                <p:cNvSpPr>
                  <a:spLocks/>
                </p:cNvSpPr>
                <p:nvPr/>
              </p:nvSpPr>
              <p:spPr bwMode="auto">
                <a:xfrm>
                  <a:off x="709" y="2342"/>
                  <a:ext cx="99" cy="625"/>
                </a:xfrm>
                <a:custGeom>
                  <a:avLst/>
                  <a:gdLst>
                    <a:gd name="T0" fmla="*/ 53 w 99"/>
                    <a:gd name="T1" fmla="*/ 0 h 625"/>
                    <a:gd name="T2" fmla="*/ 64 w 99"/>
                    <a:gd name="T3" fmla="*/ 30 h 625"/>
                    <a:gd name="T4" fmla="*/ 72 w 99"/>
                    <a:gd name="T5" fmla="*/ 50 h 625"/>
                    <a:gd name="T6" fmla="*/ 88 w 99"/>
                    <a:gd name="T7" fmla="*/ 80 h 625"/>
                    <a:gd name="T8" fmla="*/ 93 w 99"/>
                    <a:gd name="T9" fmla="*/ 107 h 625"/>
                    <a:gd name="T10" fmla="*/ 96 w 99"/>
                    <a:gd name="T11" fmla="*/ 141 h 625"/>
                    <a:gd name="T12" fmla="*/ 96 w 99"/>
                    <a:gd name="T13" fmla="*/ 183 h 625"/>
                    <a:gd name="T14" fmla="*/ 98 w 99"/>
                    <a:gd name="T15" fmla="*/ 211 h 625"/>
                    <a:gd name="T16" fmla="*/ 96 w 99"/>
                    <a:gd name="T17" fmla="*/ 243 h 625"/>
                    <a:gd name="T18" fmla="*/ 93 w 99"/>
                    <a:gd name="T19" fmla="*/ 281 h 625"/>
                    <a:gd name="T20" fmla="*/ 89 w 99"/>
                    <a:gd name="T21" fmla="*/ 316 h 625"/>
                    <a:gd name="T22" fmla="*/ 82 w 99"/>
                    <a:gd name="T23" fmla="*/ 369 h 625"/>
                    <a:gd name="T24" fmla="*/ 75 w 99"/>
                    <a:gd name="T25" fmla="*/ 396 h 625"/>
                    <a:gd name="T26" fmla="*/ 63 w 99"/>
                    <a:gd name="T27" fmla="*/ 431 h 625"/>
                    <a:gd name="T28" fmla="*/ 46 w 99"/>
                    <a:gd name="T29" fmla="*/ 469 h 625"/>
                    <a:gd name="T30" fmla="*/ 33 w 99"/>
                    <a:gd name="T31" fmla="*/ 505 h 625"/>
                    <a:gd name="T32" fmla="*/ 20 w 99"/>
                    <a:gd name="T33" fmla="*/ 538 h 625"/>
                    <a:gd name="T34" fmla="*/ 9 w 99"/>
                    <a:gd name="T35" fmla="*/ 567 h 625"/>
                    <a:gd name="T36" fmla="*/ 0 w 99"/>
                    <a:gd name="T37" fmla="*/ 624 h 625"/>
                    <a:gd name="T38" fmla="*/ 4 w 99"/>
                    <a:gd name="T39" fmla="*/ 567 h 625"/>
                    <a:gd name="T40" fmla="*/ 8 w 99"/>
                    <a:gd name="T41" fmla="*/ 527 h 625"/>
                    <a:gd name="T42" fmla="*/ 10 w 99"/>
                    <a:gd name="T43" fmla="*/ 491 h 625"/>
                    <a:gd name="T44" fmla="*/ 13 w 99"/>
                    <a:gd name="T45" fmla="*/ 452 h 625"/>
                    <a:gd name="T46" fmla="*/ 19 w 99"/>
                    <a:gd name="T47" fmla="*/ 405 h 625"/>
                    <a:gd name="T48" fmla="*/ 26 w 99"/>
                    <a:gd name="T49" fmla="*/ 369 h 625"/>
                    <a:gd name="T50" fmla="*/ 33 w 99"/>
                    <a:gd name="T51" fmla="*/ 334 h 625"/>
                    <a:gd name="T52" fmla="*/ 40 w 99"/>
                    <a:gd name="T53" fmla="*/ 303 h 625"/>
                    <a:gd name="T54" fmla="*/ 46 w 99"/>
                    <a:gd name="T55" fmla="*/ 269 h 625"/>
                    <a:gd name="T56" fmla="*/ 53 w 99"/>
                    <a:gd name="T57" fmla="*/ 234 h 625"/>
                    <a:gd name="T58" fmla="*/ 57 w 99"/>
                    <a:gd name="T59" fmla="*/ 200 h 625"/>
                    <a:gd name="T60" fmla="*/ 59 w 99"/>
                    <a:gd name="T61" fmla="*/ 171 h 625"/>
                    <a:gd name="T62" fmla="*/ 62 w 99"/>
                    <a:gd name="T63" fmla="*/ 136 h 625"/>
                    <a:gd name="T64" fmla="*/ 62 w 99"/>
                    <a:gd name="T65" fmla="*/ 98 h 625"/>
                    <a:gd name="T66" fmla="*/ 62 w 99"/>
                    <a:gd name="T67" fmla="*/ 50 h 625"/>
                    <a:gd name="T68" fmla="*/ 58 w 99"/>
                    <a:gd name="T69" fmla="*/ 29 h 625"/>
                    <a:gd name="T70" fmla="*/ 53 w 99"/>
                    <a:gd name="T71"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625">
                      <a:moveTo>
                        <a:pt x="53" y="0"/>
                      </a:moveTo>
                      <a:lnTo>
                        <a:pt x="64" y="30"/>
                      </a:lnTo>
                      <a:lnTo>
                        <a:pt x="72" y="50"/>
                      </a:lnTo>
                      <a:lnTo>
                        <a:pt x="88" y="80"/>
                      </a:lnTo>
                      <a:lnTo>
                        <a:pt x="93" y="107"/>
                      </a:lnTo>
                      <a:lnTo>
                        <a:pt x="96" y="141"/>
                      </a:lnTo>
                      <a:lnTo>
                        <a:pt x="96" y="183"/>
                      </a:lnTo>
                      <a:lnTo>
                        <a:pt x="98" y="211"/>
                      </a:lnTo>
                      <a:lnTo>
                        <a:pt x="96" y="243"/>
                      </a:lnTo>
                      <a:lnTo>
                        <a:pt x="93" y="281"/>
                      </a:lnTo>
                      <a:lnTo>
                        <a:pt x="89" y="316"/>
                      </a:lnTo>
                      <a:lnTo>
                        <a:pt x="82" y="369"/>
                      </a:lnTo>
                      <a:lnTo>
                        <a:pt x="75" y="396"/>
                      </a:lnTo>
                      <a:lnTo>
                        <a:pt x="63" y="431"/>
                      </a:lnTo>
                      <a:lnTo>
                        <a:pt x="46" y="469"/>
                      </a:lnTo>
                      <a:lnTo>
                        <a:pt x="33" y="505"/>
                      </a:lnTo>
                      <a:lnTo>
                        <a:pt x="20" y="538"/>
                      </a:lnTo>
                      <a:lnTo>
                        <a:pt x="9" y="567"/>
                      </a:lnTo>
                      <a:lnTo>
                        <a:pt x="0" y="624"/>
                      </a:lnTo>
                      <a:lnTo>
                        <a:pt x="4" y="567"/>
                      </a:lnTo>
                      <a:lnTo>
                        <a:pt x="8" y="527"/>
                      </a:lnTo>
                      <a:lnTo>
                        <a:pt x="10" y="491"/>
                      </a:lnTo>
                      <a:lnTo>
                        <a:pt x="13" y="452"/>
                      </a:lnTo>
                      <a:lnTo>
                        <a:pt x="19" y="405"/>
                      </a:lnTo>
                      <a:lnTo>
                        <a:pt x="26" y="369"/>
                      </a:lnTo>
                      <a:lnTo>
                        <a:pt x="33" y="334"/>
                      </a:lnTo>
                      <a:lnTo>
                        <a:pt x="40" y="303"/>
                      </a:lnTo>
                      <a:lnTo>
                        <a:pt x="46" y="269"/>
                      </a:lnTo>
                      <a:lnTo>
                        <a:pt x="53" y="234"/>
                      </a:lnTo>
                      <a:lnTo>
                        <a:pt x="57" y="200"/>
                      </a:lnTo>
                      <a:lnTo>
                        <a:pt x="59" y="171"/>
                      </a:lnTo>
                      <a:lnTo>
                        <a:pt x="62" y="136"/>
                      </a:lnTo>
                      <a:lnTo>
                        <a:pt x="62" y="98"/>
                      </a:lnTo>
                      <a:lnTo>
                        <a:pt x="62" y="50"/>
                      </a:lnTo>
                      <a:lnTo>
                        <a:pt x="58" y="29"/>
                      </a:lnTo>
                      <a:lnTo>
                        <a:pt x="53" y="0"/>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3" name="Freeform 11"/>
                <p:cNvSpPr>
                  <a:spLocks/>
                </p:cNvSpPr>
                <p:nvPr/>
              </p:nvSpPr>
              <p:spPr bwMode="auto">
                <a:xfrm>
                  <a:off x="235" y="1998"/>
                  <a:ext cx="436" cy="159"/>
                </a:xfrm>
                <a:custGeom>
                  <a:avLst/>
                  <a:gdLst>
                    <a:gd name="T0" fmla="*/ 435 w 436"/>
                    <a:gd name="T1" fmla="*/ 158 h 159"/>
                    <a:gd name="T2" fmla="*/ 427 w 436"/>
                    <a:gd name="T3" fmla="*/ 130 h 159"/>
                    <a:gd name="T4" fmla="*/ 418 w 436"/>
                    <a:gd name="T5" fmla="*/ 107 h 159"/>
                    <a:gd name="T6" fmla="*/ 409 w 436"/>
                    <a:gd name="T7" fmla="*/ 101 h 159"/>
                    <a:gd name="T8" fmla="*/ 393 w 436"/>
                    <a:gd name="T9" fmla="*/ 94 h 159"/>
                    <a:gd name="T10" fmla="*/ 376 w 436"/>
                    <a:gd name="T11" fmla="*/ 88 h 159"/>
                    <a:gd name="T12" fmla="*/ 359 w 436"/>
                    <a:gd name="T13" fmla="*/ 94 h 159"/>
                    <a:gd name="T14" fmla="*/ 339 w 436"/>
                    <a:gd name="T15" fmla="*/ 98 h 159"/>
                    <a:gd name="T16" fmla="*/ 316 w 436"/>
                    <a:gd name="T17" fmla="*/ 87 h 159"/>
                    <a:gd name="T18" fmla="*/ 285 w 436"/>
                    <a:gd name="T19" fmla="*/ 72 h 159"/>
                    <a:gd name="T20" fmla="*/ 258 w 436"/>
                    <a:gd name="T21" fmla="*/ 59 h 159"/>
                    <a:gd name="T22" fmla="*/ 237 w 436"/>
                    <a:gd name="T23" fmla="*/ 52 h 159"/>
                    <a:gd name="T24" fmla="*/ 205 w 436"/>
                    <a:gd name="T25" fmla="*/ 39 h 159"/>
                    <a:gd name="T26" fmla="*/ 173 w 436"/>
                    <a:gd name="T27" fmla="*/ 27 h 159"/>
                    <a:gd name="T28" fmla="*/ 141 w 436"/>
                    <a:gd name="T29" fmla="*/ 16 h 159"/>
                    <a:gd name="T30" fmla="*/ 109 w 436"/>
                    <a:gd name="T31" fmla="*/ 5 h 159"/>
                    <a:gd name="T32" fmla="*/ 72 w 436"/>
                    <a:gd name="T33" fmla="*/ 3 h 159"/>
                    <a:gd name="T34" fmla="*/ 40 w 436"/>
                    <a:gd name="T35" fmla="*/ 0 h 159"/>
                    <a:gd name="T36" fmla="*/ 32 w 436"/>
                    <a:gd name="T37" fmla="*/ 5 h 159"/>
                    <a:gd name="T38" fmla="*/ 19 w 436"/>
                    <a:gd name="T39" fmla="*/ 14 h 159"/>
                    <a:gd name="T40" fmla="*/ 8 w 436"/>
                    <a:gd name="T41" fmla="*/ 25 h 159"/>
                    <a:gd name="T42" fmla="*/ 0 w 436"/>
                    <a:gd name="T43" fmla="*/ 36 h 159"/>
                    <a:gd name="T44" fmla="*/ 14 w 436"/>
                    <a:gd name="T45" fmla="*/ 38 h 159"/>
                    <a:gd name="T46" fmla="*/ 32 w 436"/>
                    <a:gd name="T47" fmla="*/ 39 h 159"/>
                    <a:gd name="T48" fmla="*/ 48 w 436"/>
                    <a:gd name="T49" fmla="*/ 39 h 159"/>
                    <a:gd name="T50" fmla="*/ 60 w 436"/>
                    <a:gd name="T51" fmla="*/ 38 h 159"/>
                    <a:gd name="T52" fmla="*/ 77 w 436"/>
                    <a:gd name="T53" fmla="*/ 38 h 159"/>
                    <a:gd name="T54" fmla="*/ 100 w 436"/>
                    <a:gd name="T55" fmla="*/ 36 h 159"/>
                    <a:gd name="T56" fmla="*/ 131 w 436"/>
                    <a:gd name="T57" fmla="*/ 38 h 159"/>
                    <a:gd name="T58" fmla="*/ 157 w 436"/>
                    <a:gd name="T59" fmla="*/ 39 h 159"/>
                    <a:gd name="T60" fmla="*/ 182 w 436"/>
                    <a:gd name="T61" fmla="*/ 47 h 159"/>
                    <a:gd name="T62" fmla="*/ 209 w 436"/>
                    <a:gd name="T63" fmla="*/ 50 h 159"/>
                    <a:gd name="T64" fmla="*/ 234 w 436"/>
                    <a:gd name="T65" fmla="*/ 54 h 159"/>
                    <a:gd name="T66" fmla="*/ 255 w 436"/>
                    <a:gd name="T67" fmla="*/ 63 h 159"/>
                    <a:gd name="T68" fmla="*/ 277 w 436"/>
                    <a:gd name="T69" fmla="*/ 76 h 159"/>
                    <a:gd name="T70" fmla="*/ 297 w 436"/>
                    <a:gd name="T71" fmla="*/ 88 h 159"/>
                    <a:gd name="T72" fmla="*/ 320 w 436"/>
                    <a:gd name="T73" fmla="*/ 101 h 159"/>
                    <a:gd name="T74" fmla="*/ 331 w 436"/>
                    <a:gd name="T75" fmla="*/ 103 h 159"/>
                    <a:gd name="T76" fmla="*/ 342 w 436"/>
                    <a:gd name="T77" fmla="*/ 101 h 159"/>
                    <a:gd name="T78" fmla="*/ 358 w 436"/>
                    <a:gd name="T79" fmla="*/ 110 h 159"/>
                    <a:gd name="T80" fmla="*/ 375 w 436"/>
                    <a:gd name="T81" fmla="*/ 119 h 159"/>
                    <a:gd name="T82" fmla="*/ 390 w 436"/>
                    <a:gd name="T83" fmla="*/ 130 h 159"/>
                    <a:gd name="T84" fmla="*/ 413 w 436"/>
                    <a:gd name="T85" fmla="*/ 143 h 159"/>
                    <a:gd name="T86" fmla="*/ 427 w 436"/>
                    <a:gd name="T87" fmla="*/ 150 h 159"/>
                    <a:gd name="T88" fmla="*/ 435 w 436"/>
                    <a:gd name="T89" fmla="*/ 15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6" h="159">
                      <a:moveTo>
                        <a:pt x="435" y="158"/>
                      </a:moveTo>
                      <a:lnTo>
                        <a:pt x="427" y="130"/>
                      </a:lnTo>
                      <a:lnTo>
                        <a:pt x="418" y="107"/>
                      </a:lnTo>
                      <a:lnTo>
                        <a:pt x="409" y="101"/>
                      </a:lnTo>
                      <a:lnTo>
                        <a:pt x="393" y="94"/>
                      </a:lnTo>
                      <a:lnTo>
                        <a:pt x="376" y="88"/>
                      </a:lnTo>
                      <a:lnTo>
                        <a:pt x="359" y="94"/>
                      </a:lnTo>
                      <a:lnTo>
                        <a:pt x="339" y="98"/>
                      </a:lnTo>
                      <a:lnTo>
                        <a:pt x="316" y="87"/>
                      </a:lnTo>
                      <a:lnTo>
                        <a:pt x="285" y="72"/>
                      </a:lnTo>
                      <a:lnTo>
                        <a:pt x="258" y="59"/>
                      </a:lnTo>
                      <a:lnTo>
                        <a:pt x="237" y="52"/>
                      </a:lnTo>
                      <a:lnTo>
                        <a:pt x="205" y="39"/>
                      </a:lnTo>
                      <a:lnTo>
                        <a:pt x="173" y="27"/>
                      </a:lnTo>
                      <a:lnTo>
                        <a:pt x="141" y="16"/>
                      </a:lnTo>
                      <a:lnTo>
                        <a:pt x="109" y="5"/>
                      </a:lnTo>
                      <a:lnTo>
                        <a:pt x="72" y="3"/>
                      </a:lnTo>
                      <a:lnTo>
                        <a:pt x="40" y="0"/>
                      </a:lnTo>
                      <a:lnTo>
                        <a:pt x="32" y="5"/>
                      </a:lnTo>
                      <a:lnTo>
                        <a:pt x="19" y="14"/>
                      </a:lnTo>
                      <a:lnTo>
                        <a:pt x="8" y="25"/>
                      </a:lnTo>
                      <a:lnTo>
                        <a:pt x="0" y="36"/>
                      </a:lnTo>
                      <a:lnTo>
                        <a:pt x="14" y="38"/>
                      </a:lnTo>
                      <a:lnTo>
                        <a:pt x="32" y="39"/>
                      </a:lnTo>
                      <a:lnTo>
                        <a:pt x="48" y="39"/>
                      </a:lnTo>
                      <a:lnTo>
                        <a:pt x="60" y="38"/>
                      </a:lnTo>
                      <a:lnTo>
                        <a:pt x="77" y="38"/>
                      </a:lnTo>
                      <a:lnTo>
                        <a:pt x="100" y="36"/>
                      </a:lnTo>
                      <a:lnTo>
                        <a:pt x="131" y="38"/>
                      </a:lnTo>
                      <a:lnTo>
                        <a:pt x="157" y="39"/>
                      </a:lnTo>
                      <a:lnTo>
                        <a:pt x="182" y="47"/>
                      </a:lnTo>
                      <a:lnTo>
                        <a:pt x="209" y="50"/>
                      </a:lnTo>
                      <a:lnTo>
                        <a:pt x="234" y="54"/>
                      </a:lnTo>
                      <a:lnTo>
                        <a:pt x="255" y="63"/>
                      </a:lnTo>
                      <a:lnTo>
                        <a:pt x="277" y="76"/>
                      </a:lnTo>
                      <a:lnTo>
                        <a:pt x="297" y="88"/>
                      </a:lnTo>
                      <a:lnTo>
                        <a:pt x="320" y="101"/>
                      </a:lnTo>
                      <a:lnTo>
                        <a:pt x="331" y="103"/>
                      </a:lnTo>
                      <a:lnTo>
                        <a:pt x="342" y="101"/>
                      </a:lnTo>
                      <a:lnTo>
                        <a:pt x="358" y="110"/>
                      </a:lnTo>
                      <a:lnTo>
                        <a:pt x="375" y="119"/>
                      </a:lnTo>
                      <a:lnTo>
                        <a:pt x="390" y="130"/>
                      </a:lnTo>
                      <a:lnTo>
                        <a:pt x="413" y="143"/>
                      </a:lnTo>
                      <a:lnTo>
                        <a:pt x="427" y="150"/>
                      </a:lnTo>
                      <a:lnTo>
                        <a:pt x="435" y="158"/>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4" name="Freeform 12"/>
                <p:cNvSpPr>
                  <a:spLocks/>
                </p:cNvSpPr>
                <p:nvPr/>
              </p:nvSpPr>
              <p:spPr bwMode="auto">
                <a:xfrm>
                  <a:off x="215" y="2093"/>
                  <a:ext cx="451" cy="67"/>
                </a:xfrm>
                <a:custGeom>
                  <a:avLst/>
                  <a:gdLst>
                    <a:gd name="T0" fmla="*/ 450 w 451"/>
                    <a:gd name="T1" fmla="*/ 66 h 67"/>
                    <a:gd name="T2" fmla="*/ 439 w 451"/>
                    <a:gd name="T3" fmla="*/ 60 h 67"/>
                    <a:gd name="T4" fmla="*/ 426 w 451"/>
                    <a:gd name="T5" fmla="*/ 53 h 67"/>
                    <a:gd name="T6" fmla="*/ 411 w 451"/>
                    <a:gd name="T7" fmla="*/ 45 h 67"/>
                    <a:gd name="T8" fmla="*/ 398 w 451"/>
                    <a:gd name="T9" fmla="*/ 40 h 67"/>
                    <a:gd name="T10" fmla="*/ 381 w 451"/>
                    <a:gd name="T11" fmla="*/ 33 h 67"/>
                    <a:gd name="T12" fmla="*/ 361 w 451"/>
                    <a:gd name="T13" fmla="*/ 20 h 67"/>
                    <a:gd name="T14" fmla="*/ 344 w 451"/>
                    <a:gd name="T15" fmla="*/ 11 h 67"/>
                    <a:gd name="T16" fmla="*/ 328 w 451"/>
                    <a:gd name="T17" fmla="*/ 9 h 67"/>
                    <a:gd name="T18" fmla="*/ 309 w 451"/>
                    <a:gd name="T19" fmla="*/ 12 h 67"/>
                    <a:gd name="T20" fmla="*/ 282 w 451"/>
                    <a:gd name="T21" fmla="*/ 18 h 67"/>
                    <a:gd name="T22" fmla="*/ 272 w 451"/>
                    <a:gd name="T23" fmla="*/ 16 h 67"/>
                    <a:gd name="T24" fmla="*/ 238 w 451"/>
                    <a:gd name="T25" fmla="*/ 11 h 67"/>
                    <a:gd name="T26" fmla="*/ 201 w 451"/>
                    <a:gd name="T27" fmla="*/ 5 h 67"/>
                    <a:gd name="T28" fmla="*/ 177 w 451"/>
                    <a:gd name="T29" fmla="*/ 1 h 67"/>
                    <a:gd name="T30" fmla="*/ 146 w 451"/>
                    <a:gd name="T31" fmla="*/ 0 h 67"/>
                    <a:gd name="T32" fmla="*/ 113 w 451"/>
                    <a:gd name="T33" fmla="*/ 1 h 67"/>
                    <a:gd name="T34" fmla="*/ 93 w 451"/>
                    <a:gd name="T35" fmla="*/ 5 h 67"/>
                    <a:gd name="T36" fmla="*/ 69 w 451"/>
                    <a:gd name="T37" fmla="*/ 9 h 67"/>
                    <a:gd name="T38" fmla="*/ 47 w 451"/>
                    <a:gd name="T39" fmla="*/ 11 h 67"/>
                    <a:gd name="T40" fmla="*/ 25 w 451"/>
                    <a:gd name="T41" fmla="*/ 14 h 67"/>
                    <a:gd name="T42" fmla="*/ 22 w 451"/>
                    <a:gd name="T43" fmla="*/ 29 h 67"/>
                    <a:gd name="T44" fmla="*/ 17 w 451"/>
                    <a:gd name="T45" fmla="*/ 38 h 67"/>
                    <a:gd name="T46" fmla="*/ 10 w 451"/>
                    <a:gd name="T47" fmla="*/ 49 h 67"/>
                    <a:gd name="T48" fmla="*/ 0 w 451"/>
                    <a:gd name="T49" fmla="*/ 58 h 67"/>
                    <a:gd name="T50" fmla="*/ 17 w 451"/>
                    <a:gd name="T51" fmla="*/ 53 h 67"/>
                    <a:gd name="T52" fmla="*/ 39 w 451"/>
                    <a:gd name="T53" fmla="*/ 47 h 67"/>
                    <a:gd name="T54" fmla="*/ 57 w 451"/>
                    <a:gd name="T55" fmla="*/ 42 h 67"/>
                    <a:gd name="T56" fmla="*/ 76 w 451"/>
                    <a:gd name="T57" fmla="*/ 38 h 67"/>
                    <a:gd name="T58" fmla="*/ 96 w 451"/>
                    <a:gd name="T59" fmla="*/ 34 h 67"/>
                    <a:gd name="T60" fmla="*/ 128 w 451"/>
                    <a:gd name="T61" fmla="*/ 33 h 67"/>
                    <a:gd name="T62" fmla="*/ 163 w 451"/>
                    <a:gd name="T63" fmla="*/ 29 h 67"/>
                    <a:gd name="T64" fmla="*/ 202 w 451"/>
                    <a:gd name="T65" fmla="*/ 27 h 67"/>
                    <a:gd name="T66" fmla="*/ 242 w 451"/>
                    <a:gd name="T67" fmla="*/ 23 h 67"/>
                    <a:gd name="T68" fmla="*/ 278 w 451"/>
                    <a:gd name="T69" fmla="*/ 20 h 67"/>
                    <a:gd name="T70" fmla="*/ 309 w 451"/>
                    <a:gd name="T71" fmla="*/ 25 h 67"/>
                    <a:gd name="T72" fmla="*/ 330 w 451"/>
                    <a:gd name="T73" fmla="*/ 33 h 67"/>
                    <a:gd name="T74" fmla="*/ 354 w 451"/>
                    <a:gd name="T75" fmla="*/ 40 h 67"/>
                    <a:gd name="T76" fmla="*/ 379 w 451"/>
                    <a:gd name="T77" fmla="*/ 47 h 67"/>
                    <a:gd name="T78" fmla="*/ 407 w 451"/>
                    <a:gd name="T79" fmla="*/ 56 h 67"/>
                    <a:gd name="T80" fmla="*/ 427 w 451"/>
                    <a:gd name="T81" fmla="*/ 62 h 67"/>
                    <a:gd name="T82" fmla="*/ 450 w 451"/>
                    <a:gd name="T83"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1" h="67">
                      <a:moveTo>
                        <a:pt x="450" y="66"/>
                      </a:moveTo>
                      <a:lnTo>
                        <a:pt x="439" y="60"/>
                      </a:lnTo>
                      <a:lnTo>
                        <a:pt x="426" y="53"/>
                      </a:lnTo>
                      <a:lnTo>
                        <a:pt x="411" y="45"/>
                      </a:lnTo>
                      <a:lnTo>
                        <a:pt x="398" y="40"/>
                      </a:lnTo>
                      <a:lnTo>
                        <a:pt x="381" y="33"/>
                      </a:lnTo>
                      <a:lnTo>
                        <a:pt x="361" y="20"/>
                      </a:lnTo>
                      <a:lnTo>
                        <a:pt x="344" y="11"/>
                      </a:lnTo>
                      <a:lnTo>
                        <a:pt x="328" y="9"/>
                      </a:lnTo>
                      <a:lnTo>
                        <a:pt x="309" y="12"/>
                      </a:lnTo>
                      <a:lnTo>
                        <a:pt x="282" y="18"/>
                      </a:lnTo>
                      <a:lnTo>
                        <a:pt x="272" y="16"/>
                      </a:lnTo>
                      <a:lnTo>
                        <a:pt x="238" y="11"/>
                      </a:lnTo>
                      <a:lnTo>
                        <a:pt x="201" y="5"/>
                      </a:lnTo>
                      <a:lnTo>
                        <a:pt x="177" y="1"/>
                      </a:lnTo>
                      <a:lnTo>
                        <a:pt x="146" y="0"/>
                      </a:lnTo>
                      <a:lnTo>
                        <a:pt x="113" y="1"/>
                      </a:lnTo>
                      <a:lnTo>
                        <a:pt x="93" y="5"/>
                      </a:lnTo>
                      <a:lnTo>
                        <a:pt x="69" y="9"/>
                      </a:lnTo>
                      <a:lnTo>
                        <a:pt x="47" y="11"/>
                      </a:lnTo>
                      <a:lnTo>
                        <a:pt x="25" y="14"/>
                      </a:lnTo>
                      <a:lnTo>
                        <a:pt x="22" y="29"/>
                      </a:lnTo>
                      <a:lnTo>
                        <a:pt x="17" y="38"/>
                      </a:lnTo>
                      <a:lnTo>
                        <a:pt x="10" y="49"/>
                      </a:lnTo>
                      <a:lnTo>
                        <a:pt x="0" y="58"/>
                      </a:lnTo>
                      <a:lnTo>
                        <a:pt x="17" y="53"/>
                      </a:lnTo>
                      <a:lnTo>
                        <a:pt x="39" y="47"/>
                      </a:lnTo>
                      <a:lnTo>
                        <a:pt x="57" y="42"/>
                      </a:lnTo>
                      <a:lnTo>
                        <a:pt x="76" y="38"/>
                      </a:lnTo>
                      <a:lnTo>
                        <a:pt x="96" y="34"/>
                      </a:lnTo>
                      <a:lnTo>
                        <a:pt x="128" y="33"/>
                      </a:lnTo>
                      <a:lnTo>
                        <a:pt x="163" y="29"/>
                      </a:lnTo>
                      <a:lnTo>
                        <a:pt x="202" y="27"/>
                      </a:lnTo>
                      <a:lnTo>
                        <a:pt x="242" y="23"/>
                      </a:lnTo>
                      <a:lnTo>
                        <a:pt x="278" y="20"/>
                      </a:lnTo>
                      <a:lnTo>
                        <a:pt x="309" y="25"/>
                      </a:lnTo>
                      <a:lnTo>
                        <a:pt x="330" y="33"/>
                      </a:lnTo>
                      <a:lnTo>
                        <a:pt x="354" y="40"/>
                      </a:lnTo>
                      <a:lnTo>
                        <a:pt x="379" y="47"/>
                      </a:lnTo>
                      <a:lnTo>
                        <a:pt x="407" y="56"/>
                      </a:lnTo>
                      <a:lnTo>
                        <a:pt x="427" y="62"/>
                      </a:lnTo>
                      <a:lnTo>
                        <a:pt x="450" y="66"/>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85" name="Freeform 13"/>
              <p:cNvSpPr>
                <a:spLocks/>
              </p:cNvSpPr>
              <p:nvPr/>
            </p:nvSpPr>
            <p:spPr bwMode="auto">
              <a:xfrm>
                <a:off x="66" y="336"/>
                <a:ext cx="821" cy="1213"/>
              </a:xfrm>
              <a:custGeom>
                <a:avLst/>
                <a:gdLst>
                  <a:gd name="T0" fmla="*/ 259 w 821"/>
                  <a:gd name="T1" fmla="*/ 527 h 1213"/>
                  <a:gd name="T2" fmla="*/ 286 w 821"/>
                  <a:gd name="T3" fmla="*/ 500 h 1213"/>
                  <a:gd name="T4" fmla="*/ 240 w 821"/>
                  <a:gd name="T5" fmla="*/ 340 h 1213"/>
                  <a:gd name="T6" fmla="*/ 172 w 821"/>
                  <a:gd name="T7" fmla="*/ 181 h 1213"/>
                  <a:gd name="T8" fmla="*/ 98 w 821"/>
                  <a:gd name="T9" fmla="*/ 109 h 1213"/>
                  <a:gd name="T10" fmla="*/ 162 w 821"/>
                  <a:gd name="T11" fmla="*/ 147 h 1213"/>
                  <a:gd name="T12" fmla="*/ 230 w 821"/>
                  <a:gd name="T13" fmla="*/ 272 h 1213"/>
                  <a:gd name="T14" fmla="*/ 292 w 821"/>
                  <a:gd name="T15" fmla="*/ 409 h 1213"/>
                  <a:gd name="T16" fmla="*/ 336 w 821"/>
                  <a:gd name="T17" fmla="*/ 545 h 1213"/>
                  <a:gd name="T18" fmla="*/ 374 w 821"/>
                  <a:gd name="T19" fmla="*/ 489 h 1213"/>
                  <a:gd name="T20" fmla="*/ 381 w 821"/>
                  <a:gd name="T21" fmla="*/ 371 h 1213"/>
                  <a:gd name="T22" fmla="*/ 395 w 821"/>
                  <a:gd name="T23" fmla="*/ 212 h 1213"/>
                  <a:gd name="T24" fmla="*/ 430 w 821"/>
                  <a:gd name="T25" fmla="*/ 85 h 1213"/>
                  <a:gd name="T26" fmla="*/ 452 w 821"/>
                  <a:gd name="T27" fmla="*/ 41 h 1213"/>
                  <a:gd name="T28" fmla="*/ 430 w 821"/>
                  <a:gd name="T29" fmla="*/ 174 h 1213"/>
                  <a:gd name="T30" fmla="*/ 418 w 821"/>
                  <a:gd name="T31" fmla="*/ 347 h 1213"/>
                  <a:gd name="T32" fmla="*/ 411 w 821"/>
                  <a:gd name="T33" fmla="*/ 504 h 1213"/>
                  <a:gd name="T34" fmla="*/ 429 w 821"/>
                  <a:gd name="T35" fmla="*/ 595 h 1213"/>
                  <a:gd name="T36" fmla="*/ 523 w 821"/>
                  <a:gd name="T37" fmla="*/ 576 h 1213"/>
                  <a:gd name="T38" fmla="*/ 647 w 821"/>
                  <a:gd name="T39" fmla="*/ 580 h 1213"/>
                  <a:gd name="T40" fmla="*/ 744 w 821"/>
                  <a:gd name="T41" fmla="*/ 629 h 1213"/>
                  <a:gd name="T42" fmla="*/ 820 w 821"/>
                  <a:gd name="T43" fmla="*/ 738 h 1213"/>
                  <a:gd name="T44" fmla="*/ 728 w 821"/>
                  <a:gd name="T45" fmla="*/ 722 h 1213"/>
                  <a:gd name="T46" fmla="*/ 631 w 821"/>
                  <a:gd name="T47" fmla="*/ 686 h 1213"/>
                  <a:gd name="T48" fmla="*/ 502 w 821"/>
                  <a:gd name="T49" fmla="*/ 666 h 1213"/>
                  <a:gd name="T50" fmla="*/ 417 w 821"/>
                  <a:gd name="T51" fmla="*/ 676 h 1213"/>
                  <a:gd name="T52" fmla="*/ 466 w 821"/>
                  <a:gd name="T53" fmla="*/ 729 h 1213"/>
                  <a:gd name="T54" fmla="*/ 575 w 821"/>
                  <a:gd name="T55" fmla="*/ 758 h 1213"/>
                  <a:gd name="T56" fmla="*/ 685 w 821"/>
                  <a:gd name="T57" fmla="*/ 782 h 1213"/>
                  <a:gd name="T58" fmla="*/ 766 w 821"/>
                  <a:gd name="T59" fmla="*/ 858 h 1213"/>
                  <a:gd name="T60" fmla="*/ 808 w 821"/>
                  <a:gd name="T61" fmla="*/ 966 h 1213"/>
                  <a:gd name="T62" fmla="*/ 707 w 821"/>
                  <a:gd name="T63" fmla="*/ 900 h 1213"/>
                  <a:gd name="T64" fmla="*/ 604 w 821"/>
                  <a:gd name="T65" fmla="*/ 833 h 1213"/>
                  <a:gd name="T66" fmla="*/ 505 w 821"/>
                  <a:gd name="T67" fmla="*/ 775 h 1213"/>
                  <a:gd name="T68" fmla="*/ 430 w 821"/>
                  <a:gd name="T69" fmla="*/ 747 h 1213"/>
                  <a:gd name="T70" fmla="*/ 383 w 821"/>
                  <a:gd name="T71" fmla="*/ 802 h 1213"/>
                  <a:gd name="T72" fmla="*/ 426 w 821"/>
                  <a:gd name="T73" fmla="*/ 942 h 1213"/>
                  <a:gd name="T74" fmla="*/ 460 w 821"/>
                  <a:gd name="T75" fmla="*/ 1111 h 1213"/>
                  <a:gd name="T76" fmla="*/ 401 w 821"/>
                  <a:gd name="T77" fmla="*/ 1126 h 1213"/>
                  <a:gd name="T78" fmla="*/ 367 w 821"/>
                  <a:gd name="T79" fmla="*/ 942 h 1213"/>
                  <a:gd name="T80" fmla="*/ 318 w 821"/>
                  <a:gd name="T81" fmla="*/ 833 h 1213"/>
                  <a:gd name="T82" fmla="*/ 263 w 821"/>
                  <a:gd name="T83" fmla="*/ 893 h 1213"/>
                  <a:gd name="T84" fmla="*/ 203 w 821"/>
                  <a:gd name="T85" fmla="*/ 1006 h 1213"/>
                  <a:gd name="T86" fmla="*/ 140 w 821"/>
                  <a:gd name="T87" fmla="*/ 1170 h 1213"/>
                  <a:gd name="T88" fmla="*/ 162 w 821"/>
                  <a:gd name="T89" fmla="*/ 1020 h 1213"/>
                  <a:gd name="T90" fmla="*/ 218 w 821"/>
                  <a:gd name="T91" fmla="*/ 886 h 1213"/>
                  <a:gd name="T92" fmla="*/ 287 w 821"/>
                  <a:gd name="T93" fmla="*/ 775 h 1213"/>
                  <a:gd name="T94" fmla="*/ 314 w 821"/>
                  <a:gd name="T95" fmla="*/ 691 h 1213"/>
                  <a:gd name="T96" fmla="*/ 244 w 821"/>
                  <a:gd name="T97" fmla="*/ 737 h 1213"/>
                  <a:gd name="T98" fmla="*/ 165 w 821"/>
                  <a:gd name="T99" fmla="*/ 849 h 1213"/>
                  <a:gd name="T100" fmla="*/ 89 w 821"/>
                  <a:gd name="T101" fmla="*/ 979 h 1213"/>
                  <a:gd name="T102" fmla="*/ 78 w 821"/>
                  <a:gd name="T103" fmla="*/ 939 h 1213"/>
                  <a:gd name="T104" fmla="*/ 134 w 821"/>
                  <a:gd name="T105" fmla="*/ 853 h 1213"/>
                  <a:gd name="T106" fmla="*/ 225 w 821"/>
                  <a:gd name="T107" fmla="*/ 746 h 1213"/>
                  <a:gd name="T108" fmla="*/ 318 w 821"/>
                  <a:gd name="T109" fmla="*/ 669 h 1213"/>
                  <a:gd name="T110" fmla="*/ 233 w 821"/>
                  <a:gd name="T111" fmla="*/ 587 h 1213"/>
                  <a:gd name="T112" fmla="*/ 146 w 821"/>
                  <a:gd name="T113" fmla="*/ 484 h 1213"/>
                  <a:gd name="T114" fmla="*/ 56 w 821"/>
                  <a:gd name="T115" fmla="*/ 383 h 1213"/>
                  <a:gd name="T116" fmla="*/ 11 w 821"/>
                  <a:gd name="T117" fmla="*/ 320 h 1213"/>
                  <a:gd name="T118" fmla="*/ 101 w 821"/>
                  <a:gd name="T119" fmla="*/ 374 h 1213"/>
                  <a:gd name="T120" fmla="*/ 202 w 821"/>
                  <a:gd name="T121" fmla="*/ 471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1" h="1213">
                    <a:moveTo>
                      <a:pt x="202" y="471"/>
                    </a:moveTo>
                    <a:lnTo>
                      <a:pt x="216" y="489"/>
                    </a:lnTo>
                    <a:lnTo>
                      <a:pt x="230" y="502"/>
                    </a:lnTo>
                    <a:lnTo>
                      <a:pt x="243" y="513"/>
                    </a:lnTo>
                    <a:lnTo>
                      <a:pt x="259" y="527"/>
                    </a:lnTo>
                    <a:lnTo>
                      <a:pt x="274" y="538"/>
                    </a:lnTo>
                    <a:lnTo>
                      <a:pt x="287" y="545"/>
                    </a:lnTo>
                    <a:lnTo>
                      <a:pt x="299" y="555"/>
                    </a:lnTo>
                    <a:lnTo>
                      <a:pt x="292" y="527"/>
                    </a:lnTo>
                    <a:lnTo>
                      <a:pt x="286" y="500"/>
                    </a:lnTo>
                    <a:lnTo>
                      <a:pt x="277" y="467"/>
                    </a:lnTo>
                    <a:lnTo>
                      <a:pt x="268" y="436"/>
                    </a:lnTo>
                    <a:lnTo>
                      <a:pt x="261" y="405"/>
                    </a:lnTo>
                    <a:lnTo>
                      <a:pt x="253" y="373"/>
                    </a:lnTo>
                    <a:lnTo>
                      <a:pt x="240" y="340"/>
                    </a:lnTo>
                    <a:lnTo>
                      <a:pt x="227" y="303"/>
                    </a:lnTo>
                    <a:lnTo>
                      <a:pt x="215" y="272"/>
                    </a:lnTo>
                    <a:lnTo>
                      <a:pt x="199" y="232"/>
                    </a:lnTo>
                    <a:lnTo>
                      <a:pt x="188" y="205"/>
                    </a:lnTo>
                    <a:lnTo>
                      <a:pt x="172" y="181"/>
                    </a:lnTo>
                    <a:lnTo>
                      <a:pt x="159" y="158"/>
                    </a:lnTo>
                    <a:lnTo>
                      <a:pt x="140" y="138"/>
                    </a:lnTo>
                    <a:lnTo>
                      <a:pt x="125" y="123"/>
                    </a:lnTo>
                    <a:lnTo>
                      <a:pt x="109" y="114"/>
                    </a:lnTo>
                    <a:lnTo>
                      <a:pt x="98" y="109"/>
                    </a:lnTo>
                    <a:lnTo>
                      <a:pt x="110" y="105"/>
                    </a:lnTo>
                    <a:lnTo>
                      <a:pt x="117" y="107"/>
                    </a:lnTo>
                    <a:lnTo>
                      <a:pt x="131" y="111"/>
                    </a:lnTo>
                    <a:lnTo>
                      <a:pt x="144" y="127"/>
                    </a:lnTo>
                    <a:lnTo>
                      <a:pt x="162" y="147"/>
                    </a:lnTo>
                    <a:lnTo>
                      <a:pt x="175" y="163"/>
                    </a:lnTo>
                    <a:lnTo>
                      <a:pt x="185" y="183"/>
                    </a:lnTo>
                    <a:lnTo>
                      <a:pt x="200" y="211"/>
                    </a:lnTo>
                    <a:lnTo>
                      <a:pt x="216" y="243"/>
                    </a:lnTo>
                    <a:lnTo>
                      <a:pt x="230" y="272"/>
                    </a:lnTo>
                    <a:lnTo>
                      <a:pt x="244" y="305"/>
                    </a:lnTo>
                    <a:lnTo>
                      <a:pt x="258" y="329"/>
                    </a:lnTo>
                    <a:lnTo>
                      <a:pt x="272" y="354"/>
                    </a:lnTo>
                    <a:lnTo>
                      <a:pt x="283" y="382"/>
                    </a:lnTo>
                    <a:lnTo>
                      <a:pt x="292" y="409"/>
                    </a:lnTo>
                    <a:lnTo>
                      <a:pt x="302" y="440"/>
                    </a:lnTo>
                    <a:lnTo>
                      <a:pt x="312" y="467"/>
                    </a:lnTo>
                    <a:lnTo>
                      <a:pt x="321" y="493"/>
                    </a:lnTo>
                    <a:lnTo>
                      <a:pt x="330" y="524"/>
                    </a:lnTo>
                    <a:lnTo>
                      <a:pt x="336" y="545"/>
                    </a:lnTo>
                    <a:lnTo>
                      <a:pt x="339" y="556"/>
                    </a:lnTo>
                    <a:lnTo>
                      <a:pt x="348" y="545"/>
                    </a:lnTo>
                    <a:lnTo>
                      <a:pt x="358" y="533"/>
                    </a:lnTo>
                    <a:lnTo>
                      <a:pt x="371" y="516"/>
                    </a:lnTo>
                    <a:lnTo>
                      <a:pt x="374" y="489"/>
                    </a:lnTo>
                    <a:lnTo>
                      <a:pt x="376" y="467"/>
                    </a:lnTo>
                    <a:lnTo>
                      <a:pt x="380" y="434"/>
                    </a:lnTo>
                    <a:lnTo>
                      <a:pt x="381" y="405"/>
                    </a:lnTo>
                    <a:lnTo>
                      <a:pt x="380" y="405"/>
                    </a:lnTo>
                    <a:lnTo>
                      <a:pt x="381" y="371"/>
                    </a:lnTo>
                    <a:lnTo>
                      <a:pt x="383" y="334"/>
                    </a:lnTo>
                    <a:lnTo>
                      <a:pt x="384" y="300"/>
                    </a:lnTo>
                    <a:lnTo>
                      <a:pt x="387" y="269"/>
                    </a:lnTo>
                    <a:lnTo>
                      <a:pt x="390" y="243"/>
                    </a:lnTo>
                    <a:lnTo>
                      <a:pt x="395" y="212"/>
                    </a:lnTo>
                    <a:lnTo>
                      <a:pt x="401" y="191"/>
                    </a:lnTo>
                    <a:lnTo>
                      <a:pt x="405" y="165"/>
                    </a:lnTo>
                    <a:lnTo>
                      <a:pt x="414" y="145"/>
                    </a:lnTo>
                    <a:lnTo>
                      <a:pt x="421" y="120"/>
                    </a:lnTo>
                    <a:lnTo>
                      <a:pt x="430" y="85"/>
                    </a:lnTo>
                    <a:lnTo>
                      <a:pt x="439" y="54"/>
                    </a:lnTo>
                    <a:lnTo>
                      <a:pt x="443" y="25"/>
                    </a:lnTo>
                    <a:lnTo>
                      <a:pt x="451" y="0"/>
                    </a:lnTo>
                    <a:lnTo>
                      <a:pt x="454" y="20"/>
                    </a:lnTo>
                    <a:lnTo>
                      <a:pt x="452" y="41"/>
                    </a:lnTo>
                    <a:lnTo>
                      <a:pt x="449" y="69"/>
                    </a:lnTo>
                    <a:lnTo>
                      <a:pt x="443" y="92"/>
                    </a:lnTo>
                    <a:lnTo>
                      <a:pt x="438" y="131"/>
                    </a:lnTo>
                    <a:lnTo>
                      <a:pt x="433" y="152"/>
                    </a:lnTo>
                    <a:lnTo>
                      <a:pt x="430" y="174"/>
                    </a:lnTo>
                    <a:lnTo>
                      <a:pt x="426" y="202"/>
                    </a:lnTo>
                    <a:lnTo>
                      <a:pt x="424" y="234"/>
                    </a:lnTo>
                    <a:lnTo>
                      <a:pt x="423" y="271"/>
                    </a:lnTo>
                    <a:lnTo>
                      <a:pt x="420" y="307"/>
                    </a:lnTo>
                    <a:lnTo>
                      <a:pt x="418" y="347"/>
                    </a:lnTo>
                    <a:lnTo>
                      <a:pt x="418" y="378"/>
                    </a:lnTo>
                    <a:lnTo>
                      <a:pt x="417" y="411"/>
                    </a:lnTo>
                    <a:lnTo>
                      <a:pt x="415" y="438"/>
                    </a:lnTo>
                    <a:lnTo>
                      <a:pt x="415" y="471"/>
                    </a:lnTo>
                    <a:lnTo>
                      <a:pt x="411" y="504"/>
                    </a:lnTo>
                    <a:lnTo>
                      <a:pt x="405" y="545"/>
                    </a:lnTo>
                    <a:lnTo>
                      <a:pt x="401" y="580"/>
                    </a:lnTo>
                    <a:lnTo>
                      <a:pt x="395" y="620"/>
                    </a:lnTo>
                    <a:lnTo>
                      <a:pt x="411" y="607"/>
                    </a:lnTo>
                    <a:lnTo>
                      <a:pt x="429" y="595"/>
                    </a:lnTo>
                    <a:lnTo>
                      <a:pt x="452" y="578"/>
                    </a:lnTo>
                    <a:lnTo>
                      <a:pt x="471" y="573"/>
                    </a:lnTo>
                    <a:lnTo>
                      <a:pt x="492" y="573"/>
                    </a:lnTo>
                    <a:lnTo>
                      <a:pt x="507" y="573"/>
                    </a:lnTo>
                    <a:lnTo>
                      <a:pt x="523" y="576"/>
                    </a:lnTo>
                    <a:lnTo>
                      <a:pt x="547" y="580"/>
                    </a:lnTo>
                    <a:lnTo>
                      <a:pt x="576" y="582"/>
                    </a:lnTo>
                    <a:lnTo>
                      <a:pt x="601" y="580"/>
                    </a:lnTo>
                    <a:lnTo>
                      <a:pt x="626" y="580"/>
                    </a:lnTo>
                    <a:lnTo>
                      <a:pt x="647" y="580"/>
                    </a:lnTo>
                    <a:lnTo>
                      <a:pt x="668" y="582"/>
                    </a:lnTo>
                    <a:lnTo>
                      <a:pt x="687" y="593"/>
                    </a:lnTo>
                    <a:lnTo>
                      <a:pt x="710" y="604"/>
                    </a:lnTo>
                    <a:lnTo>
                      <a:pt x="728" y="616"/>
                    </a:lnTo>
                    <a:lnTo>
                      <a:pt x="744" y="629"/>
                    </a:lnTo>
                    <a:lnTo>
                      <a:pt x="765" y="647"/>
                    </a:lnTo>
                    <a:lnTo>
                      <a:pt x="775" y="658"/>
                    </a:lnTo>
                    <a:lnTo>
                      <a:pt x="791" y="684"/>
                    </a:lnTo>
                    <a:lnTo>
                      <a:pt x="805" y="711"/>
                    </a:lnTo>
                    <a:lnTo>
                      <a:pt x="820" y="738"/>
                    </a:lnTo>
                    <a:lnTo>
                      <a:pt x="803" y="740"/>
                    </a:lnTo>
                    <a:lnTo>
                      <a:pt x="783" y="737"/>
                    </a:lnTo>
                    <a:lnTo>
                      <a:pt x="762" y="729"/>
                    </a:lnTo>
                    <a:lnTo>
                      <a:pt x="743" y="729"/>
                    </a:lnTo>
                    <a:lnTo>
                      <a:pt x="728" y="722"/>
                    </a:lnTo>
                    <a:lnTo>
                      <a:pt x="709" y="711"/>
                    </a:lnTo>
                    <a:lnTo>
                      <a:pt x="690" y="702"/>
                    </a:lnTo>
                    <a:lnTo>
                      <a:pt x="673" y="693"/>
                    </a:lnTo>
                    <a:lnTo>
                      <a:pt x="659" y="691"/>
                    </a:lnTo>
                    <a:lnTo>
                      <a:pt x="631" y="686"/>
                    </a:lnTo>
                    <a:lnTo>
                      <a:pt x="601" y="684"/>
                    </a:lnTo>
                    <a:lnTo>
                      <a:pt x="575" y="676"/>
                    </a:lnTo>
                    <a:lnTo>
                      <a:pt x="547" y="671"/>
                    </a:lnTo>
                    <a:lnTo>
                      <a:pt x="522" y="667"/>
                    </a:lnTo>
                    <a:lnTo>
                      <a:pt x="502" y="666"/>
                    </a:lnTo>
                    <a:lnTo>
                      <a:pt x="488" y="664"/>
                    </a:lnTo>
                    <a:lnTo>
                      <a:pt x="467" y="662"/>
                    </a:lnTo>
                    <a:lnTo>
                      <a:pt x="448" y="666"/>
                    </a:lnTo>
                    <a:lnTo>
                      <a:pt x="435" y="667"/>
                    </a:lnTo>
                    <a:lnTo>
                      <a:pt x="417" y="676"/>
                    </a:lnTo>
                    <a:lnTo>
                      <a:pt x="395" y="682"/>
                    </a:lnTo>
                    <a:lnTo>
                      <a:pt x="411" y="693"/>
                    </a:lnTo>
                    <a:lnTo>
                      <a:pt x="430" y="707"/>
                    </a:lnTo>
                    <a:lnTo>
                      <a:pt x="446" y="722"/>
                    </a:lnTo>
                    <a:lnTo>
                      <a:pt x="466" y="729"/>
                    </a:lnTo>
                    <a:lnTo>
                      <a:pt x="488" y="738"/>
                    </a:lnTo>
                    <a:lnTo>
                      <a:pt x="505" y="744"/>
                    </a:lnTo>
                    <a:lnTo>
                      <a:pt x="525" y="746"/>
                    </a:lnTo>
                    <a:lnTo>
                      <a:pt x="548" y="753"/>
                    </a:lnTo>
                    <a:lnTo>
                      <a:pt x="575" y="758"/>
                    </a:lnTo>
                    <a:lnTo>
                      <a:pt x="597" y="764"/>
                    </a:lnTo>
                    <a:lnTo>
                      <a:pt x="622" y="766"/>
                    </a:lnTo>
                    <a:lnTo>
                      <a:pt x="643" y="771"/>
                    </a:lnTo>
                    <a:lnTo>
                      <a:pt x="665" y="777"/>
                    </a:lnTo>
                    <a:lnTo>
                      <a:pt x="685" y="782"/>
                    </a:lnTo>
                    <a:lnTo>
                      <a:pt x="700" y="789"/>
                    </a:lnTo>
                    <a:lnTo>
                      <a:pt x="716" y="804"/>
                    </a:lnTo>
                    <a:lnTo>
                      <a:pt x="732" y="818"/>
                    </a:lnTo>
                    <a:lnTo>
                      <a:pt x="750" y="837"/>
                    </a:lnTo>
                    <a:lnTo>
                      <a:pt x="766" y="858"/>
                    </a:lnTo>
                    <a:lnTo>
                      <a:pt x="775" y="873"/>
                    </a:lnTo>
                    <a:lnTo>
                      <a:pt x="783" y="895"/>
                    </a:lnTo>
                    <a:lnTo>
                      <a:pt x="790" y="920"/>
                    </a:lnTo>
                    <a:lnTo>
                      <a:pt x="800" y="946"/>
                    </a:lnTo>
                    <a:lnTo>
                      <a:pt x="808" y="966"/>
                    </a:lnTo>
                    <a:lnTo>
                      <a:pt x="790" y="953"/>
                    </a:lnTo>
                    <a:lnTo>
                      <a:pt x="768" y="940"/>
                    </a:lnTo>
                    <a:lnTo>
                      <a:pt x="750" y="929"/>
                    </a:lnTo>
                    <a:lnTo>
                      <a:pt x="730" y="915"/>
                    </a:lnTo>
                    <a:lnTo>
                      <a:pt x="707" y="900"/>
                    </a:lnTo>
                    <a:lnTo>
                      <a:pt x="688" y="889"/>
                    </a:lnTo>
                    <a:lnTo>
                      <a:pt x="666" y="875"/>
                    </a:lnTo>
                    <a:lnTo>
                      <a:pt x="645" y="858"/>
                    </a:lnTo>
                    <a:lnTo>
                      <a:pt x="626" y="848"/>
                    </a:lnTo>
                    <a:lnTo>
                      <a:pt x="604" y="833"/>
                    </a:lnTo>
                    <a:lnTo>
                      <a:pt x="586" y="820"/>
                    </a:lnTo>
                    <a:lnTo>
                      <a:pt x="566" y="808"/>
                    </a:lnTo>
                    <a:lnTo>
                      <a:pt x="545" y="797"/>
                    </a:lnTo>
                    <a:lnTo>
                      <a:pt x="525" y="786"/>
                    </a:lnTo>
                    <a:lnTo>
                      <a:pt x="505" y="775"/>
                    </a:lnTo>
                    <a:lnTo>
                      <a:pt x="491" y="771"/>
                    </a:lnTo>
                    <a:lnTo>
                      <a:pt x="474" y="762"/>
                    </a:lnTo>
                    <a:lnTo>
                      <a:pt x="457" y="753"/>
                    </a:lnTo>
                    <a:lnTo>
                      <a:pt x="442" y="744"/>
                    </a:lnTo>
                    <a:lnTo>
                      <a:pt x="430" y="747"/>
                    </a:lnTo>
                    <a:lnTo>
                      <a:pt x="415" y="751"/>
                    </a:lnTo>
                    <a:lnTo>
                      <a:pt x="404" y="751"/>
                    </a:lnTo>
                    <a:lnTo>
                      <a:pt x="390" y="746"/>
                    </a:lnTo>
                    <a:lnTo>
                      <a:pt x="389" y="771"/>
                    </a:lnTo>
                    <a:lnTo>
                      <a:pt x="383" y="802"/>
                    </a:lnTo>
                    <a:lnTo>
                      <a:pt x="393" y="828"/>
                    </a:lnTo>
                    <a:lnTo>
                      <a:pt x="402" y="855"/>
                    </a:lnTo>
                    <a:lnTo>
                      <a:pt x="411" y="880"/>
                    </a:lnTo>
                    <a:lnTo>
                      <a:pt x="418" y="911"/>
                    </a:lnTo>
                    <a:lnTo>
                      <a:pt x="426" y="942"/>
                    </a:lnTo>
                    <a:lnTo>
                      <a:pt x="438" y="982"/>
                    </a:lnTo>
                    <a:lnTo>
                      <a:pt x="440" y="1013"/>
                    </a:lnTo>
                    <a:lnTo>
                      <a:pt x="448" y="1044"/>
                    </a:lnTo>
                    <a:lnTo>
                      <a:pt x="452" y="1073"/>
                    </a:lnTo>
                    <a:lnTo>
                      <a:pt x="460" y="1111"/>
                    </a:lnTo>
                    <a:lnTo>
                      <a:pt x="467" y="1153"/>
                    </a:lnTo>
                    <a:lnTo>
                      <a:pt x="473" y="1212"/>
                    </a:lnTo>
                    <a:lnTo>
                      <a:pt x="412" y="1212"/>
                    </a:lnTo>
                    <a:lnTo>
                      <a:pt x="405" y="1162"/>
                    </a:lnTo>
                    <a:lnTo>
                      <a:pt x="401" y="1126"/>
                    </a:lnTo>
                    <a:lnTo>
                      <a:pt x="392" y="1080"/>
                    </a:lnTo>
                    <a:lnTo>
                      <a:pt x="386" y="1037"/>
                    </a:lnTo>
                    <a:lnTo>
                      <a:pt x="379" y="1002"/>
                    </a:lnTo>
                    <a:lnTo>
                      <a:pt x="374" y="969"/>
                    </a:lnTo>
                    <a:lnTo>
                      <a:pt x="367" y="942"/>
                    </a:lnTo>
                    <a:lnTo>
                      <a:pt x="356" y="908"/>
                    </a:lnTo>
                    <a:lnTo>
                      <a:pt x="346" y="875"/>
                    </a:lnTo>
                    <a:lnTo>
                      <a:pt x="339" y="848"/>
                    </a:lnTo>
                    <a:lnTo>
                      <a:pt x="330" y="838"/>
                    </a:lnTo>
                    <a:lnTo>
                      <a:pt x="318" y="833"/>
                    </a:lnTo>
                    <a:lnTo>
                      <a:pt x="309" y="826"/>
                    </a:lnTo>
                    <a:lnTo>
                      <a:pt x="305" y="829"/>
                    </a:lnTo>
                    <a:lnTo>
                      <a:pt x="293" y="848"/>
                    </a:lnTo>
                    <a:lnTo>
                      <a:pt x="277" y="871"/>
                    </a:lnTo>
                    <a:lnTo>
                      <a:pt x="263" y="893"/>
                    </a:lnTo>
                    <a:lnTo>
                      <a:pt x="252" y="911"/>
                    </a:lnTo>
                    <a:lnTo>
                      <a:pt x="240" y="937"/>
                    </a:lnTo>
                    <a:lnTo>
                      <a:pt x="230" y="953"/>
                    </a:lnTo>
                    <a:lnTo>
                      <a:pt x="216" y="979"/>
                    </a:lnTo>
                    <a:lnTo>
                      <a:pt x="203" y="1006"/>
                    </a:lnTo>
                    <a:lnTo>
                      <a:pt x="193" y="1033"/>
                    </a:lnTo>
                    <a:lnTo>
                      <a:pt x="181" y="1062"/>
                    </a:lnTo>
                    <a:lnTo>
                      <a:pt x="168" y="1095"/>
                    </a:lnTo>
                    <a:lnTo>
                      <a:pt x="156" y="1133"/>
                    </a:lnTo>
                    <a:lnTo>
                      <a:pt x="140" y="1170"/>
                    </a:lnTo>
                    <a:lnTo>
                      <a:pt x="146" y="1124"/>
                    </a:lnTo>
                    <a:lnTo>
                      <a:pt x="148" y="1093"/>
                    </a:lnTo>
                    <a:lnTo>
                      <a:pt x="153" y="1059"/>
                    </a:lnTo>
                    <a:lnTo>
                      <a:pt x="157" y="1037"/>
                    </a:lnTo>
                    <a:lnTo>
                      <a:pt x="162" y="1020"/>
                    </a:lnTo>
                    <a:lnTo>
                      <a:pt x="172" y="991"/>
                    </a:lnTo>
                    <a:lnTo>
                      <a:pt x="181" y="960"/>
                    </a:lnTo>
                    <a:lnTo>
                      <a:pt x="187" y="939"/>
                    </a:lnTo>
                    <a:lnTo>
                      <a:pt x="203" y="911"/>
                    </a:lnTo>
                    <a:lnTo>
                      <a:pt x="218" y="886"/>
                    </a:lnTo>
                    <a:lnTo>
                      <a:pt x="233" y="855"/>
                    </a:lnTo>
                    <a:lnTo>
                      <a:pt x="246" y="826"/>
                    </a:lnTo>
                    <a:lnTo>
                      <a:pt x="258" y="809"/>
                    </a:lnTo>
                    <a:lnTo>
                      <a:pt x="271" y="795"/>
                    </a:lnTo>
                    <a:lnTo>
                      <a:pt x="287" y="775"/>
                    </a:lnTo>
                    <a:lnTo>
                      <a:pt x="302" y="755"/>
                    </a:lnTo>
                    <a:lnTo>
                      <a:pt x="317" y="737"/>
                    </a:lnTo>
                    <a:lnTo>
                      <a:pt x="331" y="711"/>
                    </a:lnTo>
                    <a:lnTo>
                      <a:pt x="325" y="704"/>
                    </a:lnTo>
                    <a:lnTo>
                      <a:pt x="314" y="691"/>
                    </a:lnTo>
                    <a:lnTo>
                      <a:pt x="303" y="684"/>
                    </a:lnTo>
                    <a:lnTo>
                      <a:pt x="293" y="687"/>
                    </a:lnTo>
                    <a:lnTo>
                      <a:pt x="275" y="704"/>
                    </a:lnTo>
                    <a:lnTo>
                      <a:pt x="259" y="720"/>
                    </a:lnTo>
                    <a:lnTo>
                      <a:pt x="244" y="737"/>
                    </a:lnTo>
                    <a:lnTo>
                      <a:pt x="230" y="755"/>
                    </a:lnTo>
                    <a:lnTo>
                      <a:pt x="212" y="784"/>
                    </a:lnTo>
                    <a:lnTo>
                      <a:pt x="193" y="811"/>
                    </a:lnTo>
                    <a:lnTo>
                      <a:pt x="176" y="831"/>
                    </a:lnTo>
                    <a:lnTo>
                      <a:pt x="165" y="849"/>
                    </a:lnTo>
                    <a:lnTo>
                      <a:pt x="148" y="871"/>
                    </a:lnTo>
                    <a:lnTo>
                      <a:pt x="132" y="898"/>
                    </a:lnTo>
                    <a:lnTo>
                      <a:pt x="120" y="924"/>
                    </a:lnTo>
                    <a:lnTo>
                      <a:pt x="104" y="953"/>
                    </a:lnTo>
                    <a:lnTo>
                      <a:pt x="89" y="979"/>
                    </a:lnTo>
                    <a:lnTo>
                      <a:pt x="76" y="1010"/>
                    </a:lnTo>
                    <a:lnTo>
                      <a:pt x="57" y="1044"/>
                    </a:lnTo>
                    <a:lnTo>
                      <a:pt x="66" y="999"/>
                    </a:lnTo>
                    <a:lnTo>
                      <a:pt x="72" y="966"/>
                    </a:lnTo>
                    <a:lnTo>
                      <a:pt x="78" y="939"/>
                    </a:lnTo>
                    <a:lnTo>
                      <a:pt x="81" y="929"/>
                    </a:lnTo>
                    <a:lnTo>
                      <a:pt x="89" y="915"/>
                    </a:lnTo>
                    <a:lnTo>
                      <a:pt x="103" y="895"/>
                    </a:lnTo>
                    <a:lnTo>
                      <a:pt x="117" y="877"/>
                    </a:lnTo>
                    <a:lnTo>
                      <a:pt x="134" y="853"/>
                    </a:lnTo>
                    <a:lnTo>
                      <a:pt x="148" y="833"/>
                    </a:lnTo>
                    <a:lnTo>
                      <a:pt x="171" y="808"/>
                    </a:lnTo>
                    <a:lnTo>
                      <a:pt x="184" y="789"/>
                    </a:lnTo>
                    <a:lnTo>
                      <a:pt x="203" y="767"/>
                    </a:lnTo>
                    <a:lnTo>
                      <a:pt x="225" y="746"/>
                    </a:lnTo>
                    <a:lnTo>
                      <a:pt x="243" y="727"/>
                    </a:lnTo>
                    <a:lnTo>
                      <a:pt x="262" y="709"/>
                    </a:lnTo>
                    <a:lnTo>
                      <a:pt x="293" y="684"/>
                    </a:lnTo>
                    <a:lnTo>
                      <a:pt x="309" y="676"/>
                    </a:lnTo>
                    <a:lnTo>
                      <a:pt x="318" y="669"/>
                    </a:lnTo>
                    <a:lnTo>
                      <a:pt x="302" y="656"/>
                    </a:lnTo>
                    <a:lnTo>
                      <a:pt x="286" y="638"/>
                    </a:lnTo>
                    <a:lnTo>
                      <a:pt x="266" y="618"/>
                    </a:lnTo>
                    <a:lnTo>
                      <a:pt x="250" y="602"/>
                    </a:lnTo>
                    <a:lnTo>
                      <a:pt x="233" y="587"/>
                    </a:lnTo>
                    <a:lnTo>
                      <a:pt x="218" y="573"/>
                    </a:lnTo>
                    <a:lnTo>
                      <a:pt x="205" y="555"/>
                    </a:lnTo>
                    <a:lnTo>
                      <a:pt x="184" y="531"/>
                    </a:lnTo>
                    <a:lnTo>
                      <a:pt x="166" y="509"/>
                    </a:lnTo>
                    <a:lnTo>
                      <a:pt x="146" y="484"/>
                    </a:lnTo>
                    <a:lnTo>
                      <a:pt x="123" y="460"/>
                    </a:lnTo>
                    <a:lnTo>
                      <a:pt x="106" y="444"/>
                    </a:lnTo>
                    <a:lnTo>
                      <a:pt x="84" y="422"/>
                    </a:lnTo>
                    <a:lnTo>
                      <a:pt x="70" y="407"/>
                    </a:lnTo>
                    <a:lnTo>
                      <a:pt x="56" y="383"/>
                    </a:lnTo>
                    <a:lnTo>
                      <a:pt x="45" y="365"/>
                    </a:lnTo>
                    <a:lnTo>
                      <a:pt x="32" y="351"/>
                    </a:lnTo>
                    <a:lnTo>
                      <a:pt x="14" y="333"/>
                    </a:lnTo>
                    <a:lnTo>
                      <a:pt x="0" y="318"/>
                    </a:lnTo>
                    <a:lnTo>
                      <a:pt x="11" y="320"/>
                    </a:lnTo>
                    <a:lnTo>
                      <a:pt x="29" y="325"/>
                    </a:lnTo>
                    <a:lnTo>
                      <a:pt x="47" y="331"/>
                    </a:lnTo>
                    <a:lnTo>
                      <a:pt x="63" y="340"/>
                    </a:lnTo>
                    <a:lnTo>
                      <a:pt x="79" y="354"/>
                    </a:lnTo>
                    <a:lnTo>
                      <a:pt x="101" y="374"/>
                    </a:lnTo>
                    <a:lnTo>
                      <a:pt x="120" y="391"/>
                    </a:lnTo>
                    <a:lnTo>
                      <a:pt x="143" y="407"/>
                    </a:lnTo>
                    <a:lnTo>
                      <a:pt x="162" y="429"/>
                    </a:lnTo>
                    <a:lnTo>
                      <a:pt x="184" y="453"/>
                    </a:lnTo>
                    <a:lnTo>
                      <a:pt x="202" y="471"/>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86" name="Arc 14"/>
            <p:cNvSpPr>
              <a:spLocks/>
            </p:cNvSpPr>
            <p:nvPr/>
          </p:nvSpPr>
          <p:spPr bwMode="auto">
            <a:xfrm>
              <a:off x="1" y="4174"/>
              <a:ext cx="5753" cy="136"/>
            </a:xfrm>
            <a:custGeom>
              <a:avLst/>
              <a:gdLst>
                <a:gd name="G0" fmla="+- 21600 0 0"/>
                <a:gd name="G1" fmla="+- 21600 0 0"/>
                <a:gd name="G2" fmla="+- 21600 0 0"/>
                <a:gd name="T0" fmla="*/ 0 w 43200"/>
                <a:gd name="T1" fmla="*/ 21615 h 21615"/>
                <a:gd name="T2" fmla="*/ 43200 w 43200"/>
                <a:gd name="T3" fmla="*/ 21615 h 21615"/>
                <a:gd name="T4" fmla="*/ 21600 w 43200"/>
                <a:gd name="T5" fmla="*/ 21600 h 21615"/>
              </a:gdLst>
              <a:ahLst/>
              <a:cxnLst>
                <a:cxn ang="0">
                  <a:pos x="T0" y="T1"/>
                </a:cxn>
                <a:cxn ang="0">
                  <a:pos x="T2" y="T3"/>
                </a:cxn>
                <a:cxn ang="0">
                  <a:pos x="T4" y="T5"/>
                </a:cxn>
              </a:cxnLst>
              <a:rect l="0" t="0" r="r" b="b"/>
              <a:pathLst>
                <a:path w="43200" h="21615" fill="none" extrusionOk="0">
                  <a:moveTo>
                    <a:pt x="0" y="21614"/>
                  </a:moveTo>
                  <a:cubicBezTo>
                    <a:pt x="0" y="21609"/>
                    <a:pt x="0" y="21604"/>
                    <a:pt x="0" y="21600"/>
                  </a:cubicBezTo>
                  <a:cubicBezTo>
                    <a:pt x="0" y="9670"/>
                    <a:pt x="9670" y="0"/>
                    <a:pt x="21600" y="0"/>
                  </a:cubicBezTo>
                  <a:cubicBezTo>
                    <a:pt x="33529" y="0"/>
                    <a:pt x="43200" y="9670"/>
                    <a:pt x="43200" y="21600"/>
                  </a:cubicBezTo>
                  <a:cubicBezTo>
                    <a:pt x="43200" y="21604"/>
                    <a:pt x="43199" y="21609"/>
                    <a:pt x="43199" y="21614"/>
                  </a:cubicBezTo>
                </a:path>
                <a:path w="43200" h="21615" stroke="0" extrusionOk="0">
                  <a:moveTo>
                    <a:pt x="0" y="21614"/>
                  </a:moveTo>
                  <a:cubicBezTo>
                    <a:pt x="0" y="21609"/>
                    <a:pt x="0" y="21604"/>
                    <a:pt x="0" y="21600"/>
                  </a:cubicBezTo>
                  <a:cubicBezTo>
                    <a:pt x="0" y="9670"/>
                    <a:pt x="9670" y="0"/>
                    <a:pt x="21600" y="0"/>
                  </a:cubicBezTo>
                  <a:cubicBezTo>
                    <a:pt x="33529" y="0"/>
                    <a:pt x="43200" y="9670"/>
                    <a:pt x="43200" y="21600"/>
                  </a:cubicBezTo>
                  <a:cubicBezTo>
                    <a:pt x="43200" y="21604"/>
                    <a:pt x="43199" y="21609"/>
                    <a:pt x="43199" y="21614"/>
                  </a:cubicBezTo>
                  <a:lnTo>
                    <a:pt x="21600" y="21600"/>
                  </a:lnTo>
                  <a:close/>
                </a:path>
              </a:pathLst>
            </a:custGeom>
            <a:gradFill rotWithShape="0">
              <a:gsLst>
                <a:gs pos="0">
                  <a:srgbClr val="731D06"/>
                </a:gs>
                <a:gs pos="100000">
                  <a:srgbClr val="501404"/>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7" name="Line 15"/>
            <p:cNvSpPr>
              <a:spLocks noChangeShapeType="1"/>
            </p:cNvSpPr>
            <p:nvPr/>
          </p:nvSpPr>
          <p:spPr bwMode="auto">
            <a:xfrm>
              <a:off x="0" y="4312"/>
              <a:ext cx="5752" cy="0"/>
            </a:xfrm>
            <a:prstGeom prst="line">
              <a:avLst/>
            </a:prstGeom>
            <a:noFill/>
            <a:ln w="50800">
              <a:solidFill>
                <a:srgbClr val="3C002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88" name="Group 16"/>
            <p:cNvGrpSpPr>
              <a:grpSpLocks/>
            </p:cNvGrpSpPr>
            <p:nvPr/>
          </p:nvGrpSpPr>
          <p:grpSpPr bwMode="auto">
            <a:xfrm>
              <a:off x="2256" y="3360"/>
              <a:ext cx="1145" cy="839"/>
              <a:chOff x="2256" y="3360"/>
              <a:chExt cx="1145" cy="839"/>
            </a:xfrm>
          </p:grpSpPr>
          <p:sp>
            <p:nvSpPr>
              <p:cNvPr id="3089" name="Oval 17"/>
              <p:cNvSpPr>
                <a:spLocks noChangeArrowheads="1"/>
              </p:cNvSpPr>
              <p:nvPr/>
            </p:nvSpPr>
            <p:spPr bwMode="auto">
              <a:xfrm>
                <a:off x="2356" y="3360"/>
                <a:ext cx="992" cy="788"/>
              </a:xfrm>
              <a:prstGeom prst="ellipse">
                <a:avLst/>
              </a:prstGeom>
              <a:gradFill rotWithShape="0">
                <a:gsLst>
                  <a:gs pos="0">
                    <a:schemeClr val="hlink"/>
                  </a:gs>
                  <a:gs pos="100000">
                    <a:srgbClr val="FFB87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0" name="Freeform 18" descr="Narrow horizontal"/>
              <p:cNvSpPr>
                <a:spLocks/>
              </p:cNvSpPr>
              <p:nvPr/>
            </p:nvSpPr>
            <p:spPr bwMode="auto">
              <a:xfrm>
                <a:off x="2256" y="3893"/>
                <a:ext cx="1145" cy="306"/>
              </a:xfrm>
              <a:custGeom>
                <a:avLst/>
                <a:gdLst>
                  <a:gd name="T0" fmla="*/ 1036 w 1145"/>
                  <a:gd name="T1" fmla="*/ 0 h 306"/>
                  <a:gd name="T2" fmla="*/ 978 w 1145"/>
                  <a:gd name="T3" fmla="*/ 26 h 306"/>
                  <a:gd name="T4" fmla="*/ 1036 w 1145"/>
                  <a:gd name="T5" fmla="*/ 41 h 306"/>
                  <a:gd name="T6" fmla="*/ 1022 w 1145"/>
                  <a:gd name="T7" fmla="*/ 77 h 306"/>
                  <a:gd name="T8" fmla="*/ 950 w 1145"/>
                  <a:gd name="T9" fmla="*/ 93 h 306"/>
                  <a:gd name="T10" fmla="*/ 1050 w 1145"/>
                  <a:gd name="T11" fmla="*/ 108 h 306"/>
                  <a:gd name="T12" fmla="*/ 1144 w 1145"/>
                  <a:gd name="T13" fmla="*/ 124 h 306"/>
                  <a:gd name="T14" fmla="*/ 1050 w 1145"/>
                  <a:gd name="T15" fmla="*/ 139 h 306"/>
                  <a:gd name="T16" fmla="*/ 950 w 1145"/>
                  <a:gd name="T17" fmla="*/ 133 h 306"/>
                  <a:gd name="T18" fmla="*/ 992 w 1145"/>
                  <a:gd name="T19" fmla="*/ 175 h 306"/>
                  <a:gd name="T20" fmla="*/ 1080 w 1145"/>
                  <a:gd name="T21" fmla="*/ 180 h 306"/>
                  <a:gd name="T22" fmla="*/ 992 w 1145"/>
                  <a:gd name="T23" fmla="*/ 202 h 306"/>
                  <a:gd name="T24" fmla="*/ 884 w 1145"/>
                  <a:gd name="T25" fmla="*/ 202 h 306"/>
                  <a:gd name="T26" fmla="*/ 928 w 1145"/>
                  <a:gd name="T27" fmla="*/ 232 h 306"/>
                  <a:gd name="T28" fmla="*/ 892 w 1145"/>
                  <a:gd name="T29" fmla="*/ 253 h 306"/>
                  <a:gd name="T30" fmla="*/ 821 w 1145"/>
                  <a:gd name="T31" fmla="*/ 269 h 306"/>
                  <a:gd name="T32" fmla="*/ 769 w 1145"/>
                  <a:gd name="T33" fmla="*/ 284 h 306"/>
                  <a:gd name="T34" fmla="*/ 683 w 1145"/>
                  <a:gd name="T35" fmla="*/ 284 h 306"/>
                  <a:gd name="T36" fmla="*/ 633 w 1145"/>
                  <a:gd name="T37" fmla="*/ 305 h 306"/>
                  <a:gd name="T38" fmla="*/ 504 w 1145"/>
                  <a:gd name="T39" fmla="*/ 305 h 306"/>
                  <a:gd name="T40" fmla="*/ 452 w 1145"/>
                  <a:gd name="T41" fmla="*/ 305 h 306"/>
                  <a:gd name="T42" fmla="*/ 474 w 1145"/>
                  <a:gd name="T43" fmla="*/ 289 h 306"/>
                  <a:gd name="T44" fmla="*/ 360 w 1145"/>
                  <a:gd name="T45" fmla="*/ 284 h 306"/>
                  <a:gd name="T46" fmla="*/ 410 w 1145"/>
                  <a:gd name="T47" fmla="*/ 278 h 306"/>
                  <a:gd name="T48" fmla="*/ 488 w 1145"/>
                  <a:gd name="T49" fmla="*/ 263 h 306"/>
                  <a:gd name="T50" fmla="*/ 380 w 1145"/>
                  <a:gd name="T51" fmla="*/ 258 h 306"/>
                  <a:gd name="T52" fmla="*/ 273 w 1145"/>
                  <a:gd name="T53" fmla="*/ 253 h 306"/>
                  <a:gd name="T54" fmla="*/ 215 w 1145"/>
                  <a:gd name="T55" fmla="*/ 232 h 306"/>
                  <a:gd name="T56" fmla="*/ 322 w 1145"/>
                  <a:gd name="T57" fmla="*/ 232 h 306"/>
                  <a:gd name="T58" fmla="*/ 273 w 1145"/>
                  <a:gd name="T59" fmla="*/ 217 h 306"/>
                  <a:gd name="T60" fmla="*/ 165 w 1145"/>
                  <a:gd name="T61" fmla="*/ 217 h 306"/>
                  <a:gd name="T62" fmla="*/ 49 w 1145"/>
                  <a:gd name="T63" fmla="*/ 211 h 306"/>
                  <a:gd name="T64" fmla="*/ 101 w 1145"/>
                  <a:gd name="T65" fmla="*/ 206 h 306"/>
                  <a:gd name="T66" fmla="*/ 215 w 1145"/>
                  <a:gd name="T67" fmla="*/ 206 h 306"/>
                  <a:gd name="T68" fmla="*/ 245 w 1145"/>
                  <a:gd name="T69" fmla="*/ 180 h 306"/>
                  <a:gd name="T70" fmla="*/ 129 w 1145"/>
                  <a:gd name="T71" fmla="*/ 175 h 306"/>
                  <a:gd name="T72" fmla="*/ 35 w 1145"/>
                  <a:gd name="T73" fmla="*/ 175 h 306"/>
                  <a:gd name="T74" fmla="*/ 85 w 1145"/>
                  <a:gd name="T75" fmla="*/ 160 h 306"/>
                  <a:gd name="T76" fmla="*/ 201 w 1145"/>
                  <a:gd name="T77" fmla="*/ 160 h 306"/>
                  <a:gd name="T78" fmla="*/ 165 w 1145"/>
                  <a:gd name="T79" fmla="*/ 144 h 306"/>
                  <a:gd name="T80" fmla="*/ 63 w 1145"/>
                  <a:gd name="T81" fmla="*/ 133 h 306"/>
                  <a:gd name="T82" fmla="*/ 137 w 1145"/>
                  <a:gd name="T83" fmla="*/ 113 h 306"/>
                  <a:gd name="T84" fmla="*/ 231 w 1145"/>
                  <a:gd name="T85" fmla="*/ 113 h 306"/>
                  <a:gd name="T86" fmla="*/ 215 w 1145"/>
                  <a:gd name="T87" fmla="*/ 93 h 306"/>
                  <a:gd name="T88" fmla="*/ 107 w 1145"/>
                  <a:gd name="T89" fmla="*/ 93 h 306"/>
                  <a:gd name="T90" fmla="*/ 157 w 1145"/>
                  <a:gd name="T91" fmla="*/ 82 h 306"/>
                  <a:gd name="T92" fmla="*/ 129 w 1145"/>
                  <a:gd name="T93" fmla="*/ 62 h 306"/>
                  <a:gd name="T94" fmla="*/ 43 w 1145"/>
                  <a:gd name="T95" fmla="*/ 62 h 306"/>
                  <a:gd name="T96" fmla="*/ 43 w 1145"/>
                  <a:gd name="T97" fmla="*/ 35 h 306"/>
                  <a:gd name="T98" fmla="*/ 151 w 1145"/>
                  <a:gd name="T99" fmla="*/ 35 h 306"/>
                  <a:gd name="T100" fmla="*/ 107 w 1145"/>
                  <a:gd name="T101" fmla="*/ 2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45" h="306">
                    <a:moveTo>
                      <a:pt x="101" y="4"/>
                    </a:moveTo>
                    <a:lnTo>
                      <a:pt x="1006" y="4"/>
                    </a:lnTo>
                    <a:lnTo>
                      <a:pt x="1006" y="0"/>
                    </a:lnTo>
                    <a:lnTo>
                      <a:pt x="1036" y="0"/>
                    </a:lnTo>
                    <a:lnTo>
                      <a:pt x="1050" y="15"/>
                    </a:lnTo>
                    <a:lnTo>
                      <a:pt x="1028" y="20"/>
                    </a:lnTo>
                    <a:lnTo>
                      <a:pt x="1000" y="26"/>
                    </a:lnTo>
                    <a:lnTo>
                      <a:pt x="978" y="26"/>
                    </a:lnTo>
                    <a:lnTo>
                      <a:pt x="970" y="41"/>
                    </a:lnTo>
                    <a:lnTo>
                      <a:pt x="992" y="41"/>
                    </a:lnTo>
                    <a:lnTo>
                      <a:pt x="1014" y="41"/>
                    </a:lnTo>
                    <a:lnTo>
                      <a:pt x="1036" y="41"/>
                    </a:lnTo>
                    <a:lnTo>
                      <a:pt x="1058" y="46"/>
                    </a:lnTo>
                    <a:lnTo>
                      <a:pt x="1064" y="62"/>
                    </a:lnTo>
                    <a:lnTo>
                      <a:pt x="1042" y="77"/>
                    </a:lnTo>
                    <a:lnTo>
                      <a:pt x="1022" y="77"/>
                    </a:lnTo>
                    <a:lnTo>
                      <a:pt x="1000" y="77"/>
                    </a:lnTo>
                    <a:lnTo>
                      <a:pt x="978" y="77"/>
                    </a:lnTo>
                    <a:lnTo>
                      <a:pt x="956" y="77"/>
                    </a:lnTo>
                    <a:lnTo>
                      <a:pt x="950" y="93"/>
                    </a:lnTo>
                    <a:lnTo>
                      <a:pt x="978" y="102"/>
                    </a:lnTo>
                    <a:lnTo>
                      <a:pt x="1006" y="108"/>
                    </a:lnTo>
                    <a:lnTo>
                      <a:pt x="1028" y="108"/>
                    </a:lnTo>
                    <a:lnTo>
                      <a:pt x="1050" y="108"/>
                    </a:lnTo>
                    <a:lnTo>
                      <a:pt x="1080" y="108"/>
                    </a:lnTo>
                    <a:lnTo>
                      <a:pt x="1100" y="108"/>
                    </a:lnTo>
                    <a:lnTo>
                      <a:pt x="1122" y="108"/>
                    </a:lnTo>
                    <a:lnTo>
                      <a:pt x="1144" y="124"/>
                    </a:lnTo>
                    <a:lnTo>
                      <a:pt x="1122" y="139"/>
                    </a:lnTo>
                    <a:lnTo>
                      <a:pt x="1100" y="139"/>
                    </a:lnTo>
                    <a:lnTo>
                      <a:pt x="1080" y="139"/>
                    </a:lnTo>
                    <a:lnTo>
                      <a:pt x="1050" y="139"/>
                    </a:lnTo>
                    <a:lnTo>
                      <a:pt x="1028" y="139"/>
                    </a:lnTo>
                    <a:lnTo>
                      <a:pt x="1006" y="133"/>
                    </a:lnTo>
                    <a:lnTo>
                      <a:pt x="978" y="133"/>
                    </a:lnTo>
                    <a:lnTo>
                      <a:pt x="950" y="133"/>
                    </a:lnTo>
                    <a:lnTo>
                      <a:pt x="942" y="149"/>
                    </a:lnTo>
                    <a:lnTo>
                      <a:pt x="934" y="165"/>
                    </a:lnTo>
                    <a:lnTo>
                      <a:pt x="970" y="171"/>
                    </a:lnTo>
                    <a:lnTo>
                      <a:pt x="992" y="175"/>
                    </a:lnTo>
                    <a:lnTo>
                      <a:pt x="1014" y="175"/>
                    </a:lnTo>
                    <a:lnTo>
                      <a:pt x="1036" y="180"/>
                    </a:lnTo>
                    <a:lnTo>
                      <a:pt x="1058" y="180"/>
                    </a:lnTo>
                    <a:lnTo>
                      <a:pt x="1080" y="180"/>
                    </a:lnTo>
                    <a:lnTo>
                      <a:pt x="1080" y="196"/>
                    </a:lnTo>
                    <a:lnTo>
                      <a:pt x="1050" y="202"/>
                    </a:lnTo>
                    <a:lnTo>
                      <a:pt x="1022" y="202"/>
                    </a:lnTo>
                    <a:lnTo>
                      <a:pt x="992" y="202"/>
                    </a:lnTo>
                    <a:lnTo>
                      <a:pt x="970" y="202"/>
                    </a:lnTo>
                    <a:lnTo>
                      <a:pt x="934" y="202"/>
                    </a:lnTo>
                    <a:lnTo>
                      <a:pt x="906" y="202"/>
                    </a:lnTo>
                    <a:lnTo>
                      <a:pt x="884" y="202"/>
                    </a:lnTo>
                    <a:lnTo>
                      <a:pt x="862" y="202"/>
                    </a:lnTo>
                    <a:lnTo>
                      <a:pt x="870" y="217"/>
                    </a:lnTo>
                    <a:lnTo>
                      <a:pt x="898" y="232"/>
                    </a:lnTo>
                    <a:lnTo>
                      <a:pt x="928" y="232"/>
                    </a:lnTo>
                    <a:lnTo>
                      <a:pt x="950" y="232"/>
                    </a:lnTo>
                    <a:lnTo>
                      <a:pt x="950" y="247"/>
                    </a:lnTo>
                    <a:lnTo>
                      <a:pt x="920" y="253"/>
                    </a:lnTo>
                    <a:lnTo>
                      <a:pt x="892" y="253"/>
                    </a:lnTo>
                    <a:lnTo>
                      <a:pt x="862" y="253"/>
                    </a:lnTo>
                    <a:lnTo>
                      <a:pt x="841" y="253"/>
                    </a:lnTo>
                    <a:lnTo>
                      <a:pt x="821" y="253"/>
                    </a:lnTo>
                    <a:lnTo>
                      <a:pt x="821" y="269"/>
                    </a:lnTo>
                    <a:lnTo>
                      <a:pt x="841" y="273"/>
                    </a:lnTo>
                    <a:lnTo>
                      <a:pt x="821" y="278"/>
                    </a:lnTo>
                    <a:lnTo>
                      <a:pt x="791" y="284"/>
                    </a:lnTo>
                    <a:lnTo>
                      <a:pt x="769" y="284"/>
                    </a:lnTo>
                    <a:lnTo>
                      <a:pt x="747" y="284"/>
                    </a:lnTo>
                    <a:lnTo>
                      <a:pt x="727" y="284"/>
                    </a:lnTo>
                    <a:lnTo>
                      <a:pt x="705" y="284"/>
                    </a:lnTo>
                    <a:lnTo>
                      <a:pt x="683" y="284"/>
                    </a:lnTo>
                    <a:lnTo>
                      <a:pt x="661" y="284"/>
                    </a:lnTo>
                    <a:lnTo>
                      <a:pt x="683" y="294"/>
                    </a:lnTo>
                    <a:lnTo>
                      <a:pt x="661" y="305"/>
                    </a:lnTo>
                    <a:lnTo>
                      <a:pt x="633" y="305"/>
                    </a:lnTo>
                    <a:lnTo>
                      <a:pt x="603" y="305"/>
                    </a:lnTo>
                    <a:lnTo>
                      <a:pt x="568" y="305"/>
                    </a:lnTo>
                    <a:lnTo>
                      <a:pt x="532" y="305"/>
                    </a:lnTo>
                    <a:lnTo>
                      <a:pt x="504" y="305"/>
                    </a:lnTo>
                    <a:lnTo>
                      <a:pt x="474" y="305"/>
                    </a:lnTo>
                    <a:lnTo>
                      <a:pt x="452" y="305"/>
                    </a:lnTo>
                    <a:lnTo>
                      <a:pt x="432" y="305"/>
                    </a:lnTo>
                    <a:lnTo>
                      <a:pt x="452" y="305"/>
                    </a:lnTo>
                    <a:lnTo>
                      <a:pt x="474" y="305"/>
                    </a:lnTo>
                    <a:lnTo>
                      <a:pt x="496" y="305"/>
                    </a:lnTo>
                    <a:lnTo>
                      <a:pt x="496" y="289"/>
                    </a:lnTo>
                    <a:lnTo>
                      <a:pt x="474" y="289"/>
                    </a:lnTo>
                    <a:lnTo>
                      <a:pt x="446" y="289"/>
                    </a:lnTo>
                    <a:lnTo>
                      <a:pt x="424" y="289"/>
                    </a:lnTo>
                    <a:lnTo>
                      <a:pt x="388" y="289"/>
                    </a:lnTo>
                    <a:lnTo>
                      <a:pt x="360" y="284"/>
                    </a:lnTo>
                    <a:lnTo>
                      <a:pt x="330" y="284"/>
                    </a:lnTo>
                    <a:lnTo>
                      <a:pt x="360" y="278"/>
                    </a:lnTo>
                    <a:lnTo>
                      <a:pt x="388" y="278"/>
                    </a:lnTo>
                    <a:lnTo>
                      <a:pt x="410" y="278"/>
                    </a:lnTo>
                    <a:lnTo>
                      <a:pt x="438" y="278"/>
                    </a:lnTo>
                    <a:lnTo>
                      <a:pt x="468" y="278"/>
                    </a:lnTo>
                    <a:lnTo>
                      <a:pt x="488" y="278"/>
                    </a:lnTo>
                    <a:lnTo>
                      <a:pt x="488" y="263"/>
                    </a:lnTo>
                    <a:lnTo>
                      <a:pt x="468" y="258"/>
                    </a:lnTo>
                    <a:lnTo>
                      <a:pt x="438" y="258"/>
                    </a:lnTo>
                    <a:lnTo>
                      <a:pt x="416" y="258"/>
                    </a:lnTo>
                    <a:lnTo>
                      <a:pt x="380" y="258"/>
                    </a:lnTo>
                    <a:lnTo>
                      <a:pt x="352" y="258"/>
                    </a:lnTo>
                    <a:lnTo>
                      <a:pt x="330" y="258"/>
                    </a:lnTo>
                    <a:lnTo>
                      <a:pt x="302" y="258"/>
                    </a:lnTo>
                    <a:lnTo>
                      <a:pt x="273" y="253"/>
                    </a:lnTo>
                    <a:lnTo>
                      <a:pt x="245" y="253"/>
                    </a:lnTo>
                    <a:lnTo>
                      <a:pt x="223" y="253"/>
                    </a:lnTo>
                    <a:lnTo>
                      <a:pt x="187" y="247"/>
                    </a:lnTo>
                    <a:lnTo>
                      <a:pt x="215" y="232"/>
                    </a:lnTo>
                    <a:lnTo>
                      <a:pt x="245" y="232"/>
                    </a:lnTo>
                    <a:lnTo>
                      <a:pt x="273" y="232"/>
                    </a:lnTo>
                    <a:lnTo>
                      <a:pt x="302" y="232"/>
                    </a:lnTo>
                    <a:lnTo>
                      <a:pt x="322" y="232"/>
                    </a:lnTo>
                    <a:lnTo>
                      <a:pt x="344" y="232"/>
                    </a:lnTo>
                    <a:lnTo>
                      <a:pt x="322" y="217"/>
                    </a:lnTo>
                    <a:lnTo>
                      <a:pt x="302" y="217"/>
                    </a:lnTo>
                    <a:lnTo>
                      <a:pt x="273" y="217"/>
                    </a:lnTo>
                    <a:lnTo>
                      <a:pt x="245" y="217"/>
                    </a:lnTo>
                    <a:lnTo>
                      <a:pt x="215" y="217"/>
                    </a:lnTo>
                    <a:lnTo>
                      <a:pt x="187" y="217"/>
                    </a:lnTo>
                    <a:lnTo>
                      <a:pt x="165" y="217"/>
                    </a:lnTo>
                    <a:lnTo>
                      <a:pt x="143" y="217"/>
                    </a:lnTo>
                    <a:lnTo>
                      <a:pt x="101" y="211"/>
                    </a:lnTo>
                    <a:lnTo>
                      <a:pt x="71" y="211"/>
                    </a:lnTo>
                    <a:lnTo>
                      <a:pt x="49" y="211"/>
                    </a:lnTo>
                    <a:lnTo>
                      <a:pt x="27" y="211"/>
                    </a:lnTo>
                    <a:lnTo>
                      <a:pt x="57" y="206"/>
                    </a:lnTo>
                    <a:lnTo>
                      <a:pt x="79" y="206"/>
                    </a:lnTo>
                    <a:lnTo>
                      <a:pt x="101" y="206"/>
                    </a:lnTo>
                    <a:lnTo>
                      <a:pt x="137" y="206"/>
                    </a:lnTo>
                    <a:lnTo>
                      <a:pt x="173" y="206"/>
                    </a:lnTo>
                    <a:lnTo>
                      <a:pt x="193" y="206"/>
                    </a:lnTo>
                    <a:lnTo>
                      <a:pt x="215" y="206"/>
                    </a:lnTo>
                    <a:lnTo>
                      <a:pt x="237" y="206"/>
                    </a:lnTo>
                    <a:lnTo>
                      <a:pt x="259" y="206"/>
                    </a:lnTo>
                    <a:lnTo>
                      <a:pt x="267" y="191"/>
                    </a:lnTo>
                    <a:lnTo>
                      <a:pt x="245" y="180"/>
                    </a:lnTo>
                    <a:lnTo>
                      <a:pt x="209" y="175"/>
                    </a:lnTo>
                    <a:lnTo>
                      <a:pt x="187" y="175"/>
                    </a:lnTo>
                    <a:lnTo>
                      <a:pt x="157" y="175"/>
                    </a:lnTo>
                    <a:lnTo>
                      <a:pt x="129" y="175"/>
                    </a:lnTo>
                    <a:lnTo>
                      <a:pt x="101" y="175"/>
                    </a:lnTo>
                    <a:lnTo>
                      <a:pt x="79" y="175"/>
                    </a:lnTo>
                    <a:lnTo>
                      <a:pt x="57" y="175"/>
                    </a:lnTo>
                    <a:lnTo>
                      <a:pt x="35" y="175"/>
                    </a:lnTo>
                    <a:lnTo>
                      <a:pt x="13" y="171"/>
                    </a:lnTo>
                    <a:lnTo>
                      <a:pt x="43" y="165"/>
                    </a:lnTo>
                    <a:lnTo>
                      <a:pt x="63" y="165"/>
                    </a:lnTo>
                    <a:lnTo>
                      <a:pt x="85" y="160"/>
                    </a:lnTo>
                    <a:lnTo>
                      <a:pt x="115" y="160"/>
                    </a:lnTo>
                    <a:lnTo>
                      <a:pt x="151" y="160"/>
                    </a:lnTo>
                    <a:lnTo>
                      <a:pt x="173" y="160"/>
                    </a:lnTo>
                    <a:lnTo>
                      <a:pt x="201" y="160"/>
                    </a:lnTo>
                    <a:lnTo>
                      <a:pt x="223" y="160"/>
                    </a:lnTo>
                    <a:lnTo>
                      <a:pt x="209" y="144"/>
                    </a:lnTo>
                    <a:lnTo>
                      <a:pt x="187" y="144"/>
                    </a:lnTo>
                    <a:lnTo>
                      <a:pt x="165" y="144"/>
                    </a:lnTo>
                    <a:lnTo>
                      <a:pt x="137" y="144"/>
                    </a:lnTo>
                    <a:lnTo>
                      <a:pt x="115" y="144"/>
                    </a:lnTo>
                    <a:lnTo>
                      <a:pt x="85" y="144"/>
                    </a:lnTo>
                    <a:lnTo>
                      <a:pt x="63" y="133"/>
                    </a:lnTo>
                    <a:lnTo>
                      <a:pt x="63" y="118"/>
                    </a:lnTo>
                    <a:lnTo>
                      <a:pt x="85" y="113"/>
                    </a:lnTo>
                    <a:lnTo>
                      <a:pt x="107" y="113"/>
                    </a:lnTo>
                    <a:lnTo>
                      <a:pt x="137" y="113"/>
                    </a:lnTo>
                    <a:lnTo>
                      <a:pt x="157" y="113"/>
                    </a:lnTo>
                    <a:lnTo>
                      <a:pt x="187" y="113"/>
                    </a:lnTo>
                    <a:lnTo>
                      <a:pt x="209" y="113"/>
                    </a:lnTo>
                    <a:lnTo>
                      <a:pt x="231" y="113"/>
                    </a:lnTo>
                    <a:lnTo>
                      <a:pt x="251" y="113"/>
                    </a:lnTo>
                    <a:lnTo>
                      <a:pt x="259" y="98"/>
                    </a:lnTo>
                    <a:lnTo>
                      <a:pt x="237" y="93"/>
                    </a:lnTo>
                    <a:lnTo>
                      <a:pt x="215" y="93"/>
                    </a:lnTo>
                    <a:lnTo>
                      <a:pt x="179" y="93"/>
                    </a:lnTo>
                    <a:lnTo>
                      <a:pt x="157" y="93"/>
                    </a:lnTo>
                    <a:lnTo>
                      <a:pt x="129" y="93"/>
                    </a:lnTo>
                    <a:lnTo>
                      <a:pt x="107" y="93"/>
                    </a:lnTo>
                    <a:lnTo>
                      <a:pt x="85" y="93"/>
                    </a:lnTo>
                    <a:lnTo>
                      <a:pt x="107" y="82"/>
                    </a:lnTo>
                    <a:lnTo>
                      <a:pt x="137" y="82"/>
                    </a:lnTo>
                    <a:lnTo>
                      <a:pt x="157" y="82"/>
                    </a:lnTo>
                    <a:lnTo>
                      <a:pt x="179" y="82"/>
                    </a:lnTo>
                    <a:lnTo>
                      <a:pt x="187" y="66"/>
                    </a:lnTo>
                    <a:lnTo>
                      <a:pt x="165" y="62"/>
                    </a:lnTo>
                    <a:lnTo>
                      <a:pt x="129" y="62"/>
                    </a:lnTo>
                    <a:lnTo>
                      <a:pt x="107" y="62"/>
                    </a:lnTo>
                    <a:lnTo>
                      <a:pt x="85" y="62"/>
                    </a:lnTo>
                    <a:lnTo>
                      <a:pt x="63" y="62"/>
                    </a:lnTo>
                    <a:lnTo>
                      <a:pt x="43" y="62"/>
                    </a:lnTo>
                    <a:lnTo>
                      <a:pt x="21" y="62"/>
                    </a:lnTo>
                    <a:lnTo>
                      <a:pt x="0" y="62"/>
                    </a:lnTo>
                    <a:lnTo>
                      <a:pt x="13" y="41"/>
                    </a:lnTo>
                    <a:lnTo>
                      <a:pt x="43" y="35"/>
                    </a:lnTo>
                    <a:lnTo>
                      <a:pt x="71" y="35"/>
                    </a:lnTo>
                    <a:lnTo>
                      <a:pt x="101" y="35"/>
                    </a:lnTo>
                    <a:lnTo>
                      <a:pt x="129" y="35"/>
                    </a:lnTo>
                    <a:lnTo>
                      <a:pt x="151" y="35"/>
                    </a:lnTo>
                    <a:lnTo>
                      <a:pt x="173" y="35"/>
                    </a:lnTo>
                    <a:lnTo>
                      <a:pt x="157" y="20"/>
                    </a:lnTo>
                    <a:lnTo>
                      <a:pt x="129" y="20"/>
                    </a:lnTo>
                    <a:lnTo>
                      <a:pt x="107" y="20"/>
                    </a:lnTo>
                    <a:lnTo>
                      <a:pt x="85" y="20"/>
                    </a:lnTo>
                    <a:lnTo>
                      <a:pt x="101" y="4"/>
                    </a:lnTo>
                  </a:path>
                </a:pathLst>
              </a:custGeom>
              <a:pattFill prst="narHorz">
                <a:fgClr>
                  <a:schemeClr val="hlink"/>
                </a:fgClr>
                <a:bgClr>
                  <a:schemeClr val="folHlink"/>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91" name="Group 19"/>
            <p:cNvGrpSpPr>
              <a:grpSpLocks/>
            </p:cNvGrpSpPr>
            <p:nvPr/>
          </p:nvGrpSpPr>
          <p:grpSpPr bwMode="auto">
            <a:xfrm>
              <a:off x="4080" y="1488"/>
              <a:ext cx="1701" cy="2825"/>
              <a:chOff x="4080" y="1488"/>
              <a:chExt cx="1701" cy="2825"/>
            </a:xfrm>
          </p:grpSpPr>
          <p:grpSp>
            <p:nvGrpSpPr>
              <p:cNvPr id="3092" name="Group 20"/>
              <p:cNvGrpSpPr>
                <a:grpSpLocks/>
              </p:cNvGrpSpPr>
              <p:nvPr/>
            </p:nvGrpSpPr>
            <p:grpSpPr bwMode="auto">
              <a:xfrm>
                <a:off x="4080" y="1488"/>
                <a:ext cx="1657" cy="2825"/>
                <a:chOff x="4080" y="1488"/>
                <a:chExt cx="1657" cy="2825"/>
              </a:xfrm>
            </p:grpSpPr>
            <p:grpSp>
              <p:nvGrpSpPr>
                <p:cNvPr id="3093" name="Group 21"/>
                <p:cNvGrpSpPr>
                  <a:grpSpLocks/>
                </p:cNvGrpSpPr>
                <p:nvPr/>
              </p:nvGrpSpPr>
              <p:grpSpPr bwMode="auto">
                <a:xfrm>
                  <a:off x="4927" y="1488"/>
                  <a:ext cx="810" cy="2784"/>
                  <a:chOff x="4927" y="1488"/>
                  <a:chExt cx="810" cy="2784"/>
                </a:xfrm>
              </p:grpSpPr>
              <p:sp>
                <p:nvSpPr>
                  <p:cNvPr id="3094" name="Freeform 22"/>
                  <p:cNvSpPr>
                    <a:spLocks/>
                  </p:cNvSpPr>
                  <p:nvPr/>
                </p:nvSpPr>
                <p:spPr bwMode="auto">
                  <a:xfrm>
                    <a:off x="5412" y="2077"/>
                    <a:ext cx="291" cy="2195"/>
                  </a:xfrm>
                  <a:custGeom>
                    <a:avLst/>
                    <a:gdLst>
                      <a:gd name="T0" fmla="*/ 290 w 291"/>
                      <a:gd name="T1" fmla="*/ 1020 h 2195"/>
                      <a:gd name="T2" fmla="*/ 265 w 291"/>
                      <a:gd name="T3" fmla="*/ 1466 h 2195"/>
                      <a:gd name="T4" fmla="*/ 241 w 291"/>
                      <a:gd name="T5" fmla="*/ 1825 h 2195"/>
                      <a:gd name="T6" fmla="*/ 224 w 291"/>
                      <a:gd name="T7" fmla="*/ 2089 h 2195"/>
                      <a:gd name="T8" fmla="*/ 228 w 291"/>
                      <a:gd name="T9" fmla="*/ 2194 h 2195"/>
                      <a:gd name="T10" fmla="*/ 193 w 291"/>
                      <a:gd name="T11" fmla="*/ 2194 h 2195"/>
                      <a:gd name="T12" fmla="*/ 183 w 291"/>
                      <a:gd name="T13" fmla="*/ 2041 h 2195"/>
                      <a:gd name="T14" fmla="*/ 177 w 291"/>
                      <a:gd name="T15" fmla="*/ 1808 h 2195"/>
                      <a:gd name="T16" fmla="*/ 164 w 291"/>
                      <a:gd name="T17" fmla="*/ 1590 h 2195"/>
                      <a:gd name="T18" fmla="*/ 158 w 291"/>
                      <a:gd name="T19" fmla="*/ 1427 h 2195"/>
                      <a:gd name="T20" fmla="*/ 145 w 291"/>
                      <a:gd name="T21" fmla="*/ 1190 h 2195"/>
                      <a:gd name="T22" fmla="*/ 128 w 291"/>
                      <a:gd name="T23" fmla="*/ 984 h 2195"/>
                      <a:gd name="T24" fmla="*/ 114 w 291"/>
                      <a:gd name="T25" fmla="*/ 804 h 2195"/>
                      <a:gd name="T26" fmla="*/ 100 w 291"/>
                      <a:gd name="T27" fmla="*/ 609 h 2195"/>
                      <a:gd name="T28" fmla="*/ 79 w 291"/>
                      <a:gd name="T29" fmla="*/ 418 h 2195"/>
                      <a:gd name="T30" fmla="*/ 54 w 291"/>
                      <a:gd name="T31" fmla="*/ 256 h 2195"/>
                      <a:gd name="T32" fmla="*/ 13 w 291"/>
                      <a:gd name="T33" fmla="*/ 98 h 2195"/>
                      <a:gd name="T34" fmla="*/ 0 w 291"/>
                      <a:gd name="T35" fmla="*/ 36 h 2195"/>
                      <a:gd name="T36" fmla="*/ 16 w 291"/>
                      <a:gd name="T37" fmla="*/ 0 h 2195"/>
                      <a:gd name="T38" fmla="*/ 42 w 291"/>
                      <a:gd name="T39" fmla="*/ 63 h 2195"/>
                      <a:gd name="T40" fmla="*/ 79 w 291"/>
                      <a:gd name="T41" fmla="*/ 210 h 2195"/>
                      <a:gd name="T42" fmla="*/ 106 w 291"/>
                      <a:gd name="T43" fmla="*/ 360 h 2195"/>
                      <a:gd name="T44" fmla="*/ 128 w 291"/>
                      <a:gd name="T45" fmla="*/ 517 h 2195"/>
                      <a:gd name="T46" fmla="*/ 141 w 291"/>
                      <a:gd name="T47" fmla="*/ 717 h 2195"/>
                      <a:gd name="T48" fmla="*/ 155 w 291"/>
                      <a:gd name="T49" fmla="*/ 906 h 2195"/>
                      <a:gd name="T50" fmla="*/ 175 w 291"/>
                      <a:gd name="T51" fmla="*/ 1163 h 2195"/>
                      <a:gd name="T52" fmla="*/ 190 w 291"/>
                      <a:gd name="T53" fmla="*/ 1373 h 2195"/>
                      <a:gd name="T54" fmla="*/ 196 w 291"/>
                      <a:gd name="T55" fmla="*/ 1541 h 2195"/>
                      <a:gd name="T56" fmla="*/ 203 w 291"/>
                      <a:gd name="T57" fmla="*/ 1715 h 2195"/>
                      <a:gd name="T58" fmla="*/ 216 w 291"/>
                      <a:gd name="T59" fmla="*/ 1894 h 2195"/>
                      <a:gd name="T60" fmla="*/ 235 w 291"/>
                      <a:gd name="T61" fmla="*/ 1586 h 2195"/>
                      <a:gd name="T62" fmla="*/ 257 w 291"/>
                      <a:gd name="T63" fmla="*/ 1296 h 2195"/>
                      <a:gd name="T64" fmla="*/ 290 w 291"/>
                      <a:gd name="T65" fmla="*/ 1020 h 2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1" h="2195">
                        <a:moveTo>
                          <a:pt x="290" y="1020"/>
                        </a:moveTo>
                        <a:lnTo>
                          <a:pt x="265" y="1466"/>
                        </a:lnTo>
                        <a:lnTo>
                          <a:pt x="241" y="1825"/>
                        </a:lnTo>
                        <a:lnTo>
                          <a:pt x="224" y="2089"/>
                        </a:lnTo>
                        <a:lnTo>
                          <a:pt x="228" y="2194"/>
                        </a:lnTo>
                        <a:lnTo>
                          <a:pt x="193" y="2194"/>
                        </a:lnTo>
                        <a:lnTo>
                          <a:pt x="183" y="2041"/>
                        </a:lnTo>
                        <a:lnTo>
                          <a:pt x="177" y="1808"/>
                        </a:lnTo>
                        <a:lnTo>
                          <a:pt x="164" y="1590"/>
                        </a:lnTo>
                        <a:lnTo>
                          <a:pt x="158" y="1427"/>
                        </a:lnTo>
                        <a:lnTo>
                          <a:pt x="145" y="1190"/>
                        </a:lnTo>
                        <a:lnTo>
                          <a:pt x="128" y="984"/>
                        </a:lnTo>
                        <a:lnTo>
                          <a:pt x="114" y="804"/>
                        </a:lnTo>
                        <a:lnTo>
                          <a:pt x="100" y="609"/>
                        </a:lnTo>
                        <a:lnTo>
                          <a:pt x="79" y="418"/>
                        </a:lnTo>
                        <a:lnTo>
                          <a:pt x="54" y="256"/>
                        </a:lnTo>
                        <a:lnTo>
                          <a:pt x="13" y="98"/>
                        </a:lnTo>
                        <a:lnTo>
                          <a:pt x="0" y="36"/>
                        </a:lnTo>
                        <a:lnTo>
                          <a:pt x="16" y="0"/>
                        </a:lnTo>
                        <a:lnTo>
                          <a:pt x="42" y="63"/>
                        </a:lnTo>
                        <a:lnTo>
                          <a:pt x="79" y="210"/>
                        </a:lnTo>
                        <a:lnTo>
                          <a:pt x="106" y="360"/>
                        </a:lnTo>
                        <a:lnTo>
                          <a:pt x="128" y="517"/>
                        </a:lnTo>
                        <a:lnTo>
                          <a:pt x="141" y="717"/>
                        </a:lnTo>
                        <a:lnTo>
                          <a:pt x="155" y="906"/>
                        </a:lnTo>
                        <a:lnTo>
                          <a:pt x="175" y="1163"/>
                        </a:lnTo>
                        <a:lnTo>
                          <a:pt x="190" y="1373"/>
                        </a:lnTo>
                        <a:lnTo>
                          <a:pt x="196" y="1541"/>
                        </a:lnTo>
                        <a:lnTo>
                          <a:pt x="203" y="1715"/>
                        </a:lnTo>
                        <a:lnTo>
                          <a:pt x="216" y="1894"/>
                        </a:lnTo>
                        <a:lnTo>
                          <a:pt x="235" y="1586"/>
                        </a:lnTo>
                        <a:lnTo>
                          <a:pt x="257" y="1296"/>
                        </a:lnTo>
                        <a:lnTo>
                          <a:pt x="290" y="1020"/>
                        </a:lnTo>
                      </a:path>
                    </a:pathLst>
                  </a:custGeom>
                  <a:solidFill>
                    <a:srgbClr val="3C002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5" name="Freeform 23"/>
                  <p:cNvSpPr>
                    <a:spLocks/>
                  </p:cNvSpPr>
                  <p:nvPr/>
                </p:nvSpPr>
                <p:spPr bwMode="auto">
                  <a:xfrm>
                    <a:off x="4927" y="1488"/>
                    <a:ext cx="810" cy="1601"/>
                  </a:xfrm>
                  <a:custGeom>
                    <a:avLst/>
                    <a:gdLst>
                      <a:gd name="T0" fmla="*/ 449 w 810"/>
                      <a:gd name="T1" fmla="*/ 233 h 1601"/>
                      <a:gd name="T2" fmla="*/ 348 w 810"/>
                      <a:gd name="T3" fmla="*/ 44 h 1601"/>
                      <a:gd name="T4" fmla="*/ 181 w 810"/>
                      <a:gd name="T5" fmla="*/ 3 h 1601"/>
                      <a:gd name="T6" fmla="*/ 192 w 810"/>
                      <a:gd name="T7" fmla="*/ 44 h 1601"/>
                      <a:gd name="T8" fmla="*/ 319 w 810"/>
                      <a:gd name="T9" fmla="*/ 135 h 1601"/>
                      <a:gd name="T10" fmla="*/ 431 w 810"/>
                      <a:gd name="T11" fmla="*/ 461 h 1601"/>
                      <a:gd name="T12" fmla="*/ 241 w 810"/>
                      <a:gd name="T13" fmla="*/ 293 h 1601"/>
                      <a:gd name="T14" fmla="*/ 108 w 810"/>
                      <a:gd name="T15" fmla="*/ 260 h 1601"/>
                      <a:gd name="T16" fmla="*/ 24 w 810"/>
                      <a:gd name="T17" fmla="*/ 357 h 1601"/>
                      <a:gd name="T18" fmla="*/ 126 w 810"/>
                      <a:gd name="T19" fmla="*/ 357 h 1601"/>
                      <a:gd name="T20" fmla="*/ 359 w 810"/>
                      <a:gd name="T21" fmla="*/ 445 h 1601"/>
                      <a:gd name="T22" fmla="*/ 344 w 810"/>
                      <a:gd name="T23" fmla="*/ 505 h 1601"/>
                      <a:gd name="T24" fmla="*/ 305 w 810"/>
                      <a:gd name="T25" fmla="*/ 588 h 1601"/>
                      <a:gd name="T26" fmla="*/ 417 w 810"/>
                      <a:gd name="T27" fmla="*/ 586 h 1601"/>
                      <a:gd name="T28" fmla="*/ 227 w 810"/>
                      <a:gd name="T29" fmla="*/ 665 h 1601"/>
                      <a:gd name="T30" fmla="*/ 125 w 810"/>
                      <a:gd name="T31" fmla="*/ 804 h 1601"/>
                      <a:gd name="T32" fmla="*/ 22 w 810"/>
                      <a:gd name="T33" fmla="*/ 1121 h 1601"/>
                      <a:gd name="T34" fmla="*/ 240 w 810"/>
                      <a:gd name="T35" fmla="*/ 797 h 1601"/>
                      <a:gd name="T36" fmla="*/ 391 w 810"/>
                      <a:gd name="T37" fmla="*/ 667 h 1601"/>
                      <a:gd name="T38" fmla="*/ 313 w 810"/>
                      <a:gd name="T39" fmla="*/ 928 h 1601"/>
                      <a:gd name="T40" fmla="*/ 253 w 810"/>
                      <a:gd name="T41" fmla="*/ 1165 h 1601"/>
                      <a:gd name="T42" fmla="*/ 237 w 810"/>
                      <a:gd name="T43" fmla="*/ 1405 h 1601"/>
                      <a:gd name="T44" fmla="*/ 325 w 810"/>
                      <a:gd name="T45" fmla="*/ 1044 h 1601"/>
                      <a:gd name="T46" fmla="*/ 409 w 810"/>
                      <a:gd name="T47" fmla="*/ 814 h 1601"/>
                      <a:gd name="T48" fmla="*/ 415 w 810"/>
                      <a:gd name="T49" fmla="*/ 739 h 1601"/>
                      <a:gd name="T50" fmla="*/ 389 w 810"/>
                      <a:gd name="T51" fmla="*/ 1113 h 1601"/>
                      <a:gd name="T52" fmla="*/ 458 w 810"/>
                      <a:gd name="T53" fmla="*/ 1513 h 1601"/>
                      <a:gd name="T54" fmla="*/ 423 w 810"/>
                      <a:gd name="T55" fmla="*/ 1078 h 1601"/>
                      <a:gd name="T56" fmla="*/ 420 w 810"/>
                      <a:gd name="T57" fmla="*/ 768 h 1601"/>
                      <a:gd name="T58" fmla="*/ 487 w 810"/>
                      <a:gd name="T59" fmla="*/ 652 h 1601"/>
                      <a:gd name="T60" fmla="*/ 622 w 810"/>
                      <a:gd name="T61" fmla="*/ 1026 h 1601"/>
                      <a:gd name="T62" fmla="*/ 738 w 810"/>
                      <a:gd name="T63" fmla="*/ 1416 h 1601"/>
                      <a:gd name="T64" fmla="*/ 639 w 810"/>
                      <a:gd name="T65" fmla="*/ 1005 h 1601"/>
                      <a:gd name="T66" fmla="*/ 530 w 810"/>
                      <a:gd name="T67" fmla="*/ 654 h 1601"/>
                      <a:gd name="T68" fmla="*/ 542 w 810"/>
                      <a:gd name="T69" fmla="*/ 418 h 1601"/>
                      <a:gd name="T70" fmla="*/ 642 w 810"/>
                      <a:gd name="T71" fmla="*/ 449 h 1601"/>
                      <a:gd name="T72" fmla="*/ 793 w 810"/>
                      <a:gd name="T73" fmla="*/ 430 h 1601"/>
                      <a:gd name="T74" fmla="*/ 715 w 810"/>
                      <a:gd name="T75" fmla="*/ 422 h 1601"/>
                      <a:gd name="T76" fmla="*/ 541 w 810"/>
                      <a:gd name="T77" fmla="*/ 496 h 1601"/>
                      <a:gd name="T78" fmla="*/ 640 w 810"/>
                      <a:gd name="T79" fmla="*/ 376 h 1601"/>
                      <a:gd name="T80" fmla="*/ 807 w 810"/>
                      <a:gd name="T81" fmla="*/ 349 h 1601"/>
                      <a:gd name="T82" fmla="*/ 758 w 810"/>
                      <a:gd name="T83" fmla="*/ 303 h 1601"/>
                      <a:gd name="T84" fmla="*/ 539 w 810"/>
                      <a:gd name="T85" fmla="*/ 476 h 1601"/>
                      <a:gd name="T86" fmla="*/ 570 w 810"/>
                      <a:gd name="T87" fmla="*/ 343 h 1601"/>
                      <a:gd name="T88" fmla="*/ 749 w 810"/>
                      <a:gd name="T89" fmla="*/ 212 h 1601"/>
                      <a:gd name="T90" fmla="*/ 622 w 810"/>
                      <a:gd name="T91" fmla="*/ 283 h 1601"/>
                      <a:gd name="T92" fmla="*/ 487 w 810"/>
                      <a:gd name="T93" fmla="*/ 376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0" h="1601">
                        <a:moveTo>
                          <a:pt x="487" y="376"/>
                        </a:moveTo>
                        <a:lnTo>
                          <a:pt x="472" y="303"/>
                        </a:lnTo>
                        <a:lnTo>
                          <a:pt x="449" y="233"/>
                        </a:lnTo>
                        <a:lnTo>
                          <a:pt x="420" y="154"/>
                        </a:lnTo>
                        <a:lnTo>
                          <a:pt x="386" y="94"/>
                        </a:lnTo>
                        <a:lnTo>
                          <a:pt x="348" y="44"/>
                        </a:lnTo>
                        <a:lnTo>
                          <a:pt x="296" y="17"/>
                        </a:lnTo>
                        <a:lnTo>
                          <a:pt x="227" y="1"/>
                        </a:lnTo>
                        <a:lnTo>
                          <a:pt x="181" y="3"/>
                        </a:lnTo>
                        <a:lnTo>
                          <a:pt x="129" y="0"/>
                        </a:lnTo>
                        <a:lnTo>
                          <a:pt x="163" y="38"/>
                        </a:lnTo>
                        <a:lnTo>
                          <a:pt x="192" y="44"/>
                        </a:lnTo>
                        <a:lnTo>
                          <a:pt x="230" y="65"/>
                        </a:lnTo>
                        <a:lnTo>
                          <a:pt x="266" y="86"/>
                        </a:lnTo>
                        <a:lnTo>
                          <a:pt x="319" y="135"/>
                        </a:lnTo>
                        <a:lnTo>
                          <a:pt x="362" y="200"/>
                        </a:lnTo>
                        <a:lnTo>
                          <a:pt x="389" y="283"/>
                        </a:lnTo>
                        <a:lnTo>
                          <a:pt x="431" y="461"/>
                        </a:lnTo>
                        <a:lnTo>
                          <a:pt x="319" y="343"/>
                        </a:lnTo>
                        <a:lnTo>
                          <a:pt x="282" y="314"/>
                        </a:lnTo>
                        <a:lnTo>
                          <a:pt x="241" y="293"/>
                        </a:lnTo>
                        <a:lnTo>
                          <a:pt x="203" y="285"/>
                        </a:lnTo>
                        <a:lnTo>
                          <a:pt x="180" y="275"/>
                        </a:lnTo>
                        <a:lnTo>
                          <a:pt x="108" y="260"/>
                        </a:lnTo>
                        <a:lnTo>
                          <a:pt x="0" y="248"/>
                        </a:lnTo>
                        <a:lnTo>
                          <a:pt x="0" y="357"/>
                        </a:lnTo>
                        <a:lnTo>
                          <a:pt x="24" y="357"/>
                        </a:lnTo>
                        <a:lnTo>
                          <a:pt x="58" y="360"/>
                        </a:lnTo>
                        <a:lnTo>
                          <a:pt x="97" y="355"/>
                        </a:lnTo>
                        <a:lnTo>
                          <a:pt x="126" y="357"/>
                        </a:lnTo>
                        <a:lnTo>
                          <a:pt x="207" y="368"/>
                        </a:lnTo>
                        <a:lnTo>
                          <a:pt x="240" y="382"/>
                        </a:lnTo>
                        <a:lnTo>
                          <a:pt x="359" y="445"/>
                        </a:lnTo>
                        <a:lnTo>
                          <a:pt x="420" y="496"/>
                        </a:lnTo>
                        <a:lnTo>
                          <a:pt x="376" y="503"/>
                        </a:lnTo>
                        <a:lnTo>
                          <a:pt x="344" y="505"/>
                        </a:lnTo>
                        <a:lnTo>
                          <a:pt x="296" y="555"/>
                        </a:lnTo>
                        <a:lnTo>
                          <a:pt x="273" y="633"/>
                        </a:lnTo>
                        <a:lnTo>
                          <a:pt x="305" y="588"/>
                        </a:lnTo>
                        <a:lnTo>
                          <a:pt x="397" y="536"/>
                        </a:lnTo>
                        <a:lnTo>
                          <a:pt x="454" y="559"/>
                        </a:lnTo>
                        <a:lnTo>
                          <a:pt x="417" y="586"/>
                        </a:lnTo>
                        <a:lnTo>
                          <a:pt x="373" y="588"/>
                        </a:lnTo>
                        <a:lnTo>
                          <a:pt x="261" y="650"/>
                        </a:lnTo>
                        <a:lnTo>
                          <a:pt x="227" y="665"/>
                        </a:lnTo>
                        <a:lnTo>
                          <a:pt x="191" y="687"/>
                        </a:lnTo>
                        <a:lnTo>
                          <a:pt x="159" y="721"/>
                        </a:lnTo>
                        <a:lnTo>
                          <a:pt x="125" y="804"/>
                        </a:lnTo>
                        <a:lnTo>
                          <a:pt x="105" y="866"/>
                        </a:lnTo>
                        <a:lnTo>
                          <a:pt x="44" y="1067"/>
                        </a:lnTo>
                        <a:lnTo>
                          <a:pt x="22" y="1121"/>
                        </a:lnTo>
                        <a:lnTo>
                          <a:pt x="120" y="968"/>
                        </a:lnTo>
                        <a:lnTo>
                          <a:pt x="166" y="912"/>
                        </a:lnTo>
                        <a:lnTo>
                          <a:pt x="240" y="797"/>
                        </a:lnTo>
                        <a:lnTo>
                          <a:pt x="275" y="752"/>
                        </a:lnTo>
                        <a:lnTo>
                          <a:pt x="305" y="721"/>
                        </a:lnTo>
                        <a:lnTo>
                          <a:pt x="391" y="667"/>
                        </a:lnTo>
                        <a:lnTo>
                          <a:pt x="438" y="623"/>
                        </a:lnTo>
                        <a:lnTo>
                          <a:pt x="402" y="671"/>
                        </a:lnTo>
                        <a:lnTo>
                          <a:pt x="313" y="928"/>
                        </a:lnTo>
                        <a:lnTo>
                          <a:pt x="278" y="1040"/>
                        </a:lnTo>
                        <a:lnTo>
                          <a:pt x="263" y="1103"/>
                        </a:lnTo>
                        <a:lnTo>
                          <a:pt x="253" y="1165"/>
                        </a:lnTo>
                        <a:lnTo>
                          <a:pt x="247" y="1237"/>
                        </a:lnTo>
                        <a:lnTo>
                          <a:pt x="246" y="1293"/>
                        </a:lnTo>
                        <a:lnTo>
                          <a:pt x="237" y="1405"/>
                        </a:lnTo>
                        <a:lnTo>
                          <a:pt x="278" y="1293"/>
                        </a:lnTo>
                        <a:lnTo>
                          <a:pt x="305" y="1138"/>
                        </a:lnTo>
                        <a:lnTo>
                          <a:pt x="325" y="1044"/>
                        </a:lnTo>
                        <a:lnTo>
                          <a:pt x="344" y="984"/>
                        </a:lnTo>
                        <a:lnTo>
                          <a:pt x="389" y="870"/>
                        </a:lnTo>
                        <a:lnTo>
                          <a:pt x="409" y="814"/>
                        </a:lnTo>
                        <a:lnTo>
                          <a:pt x="425" y="744"/>
                        </a:lnTo>
                        <a:lnTo>
                          <a:pt x="454" y="648"/>
                        </a:lnTo>
                        <a:lnTo>
                          <a:pt x="415" y="739"/>
                        </a:lnTo>
                        <a:lnTo>
                          <a:pt x="394" y="839"/>
                        </a:lnTo>
                        <a:lnTo>
                          <a:pt x="386" y="1040"/>
                        </a:lnTo>
                        <a:lnTo>
                          <a:pt x="389" y="1113"/>
                        </a:lnTo>
                        <a:lnTo>
                          <a:pt x="399" y="1246"/>
                        </a:lnTo>
                        <a:lnTo>
                          <a:pt x="408" y="1298"/>
                        </a:lnTo>
                        <a:lnTo>
                          <a:pt x="458" y="1513"/>
                        </a:lnTo>
                        <a:lnTo>
                          <a:pt x="466" y="1600"/>
                        </a:lnTo>
                        <a:lnTo>
                          <a:pt x="452" y="1304"/>
                        </a:lnTo>
                        <a:lnTo>
                          <a:pt x="423" y="1078"/>
                        </a:lnTo>
                        <a:lnTo>
                          <a:pt x="419" y="1001"/>
                        </a:lnTo>
                        <a:lnTo>
                          <a:pt x="415" y="822"/>
                        </a:lnTo>
                        <a:lnTo>
                          <a:pt x="420" y="768"/>
                        </a:lnTo>
                        <a:lnTo>
                          <a:pt x="440" y="677"/>
                        </a:lnTo>
                        <a:lnTo>
                          <a:pt x="458" y="617"/>
                        </a:lnTo>
                        <a:lnTo>
                          <a:pt x="487" y="652"/>
                        </a:lnTo>
                        <a:lnTo>
                          <a:pt x="533" y="731"/>
                        </a:lnTo>
                        <a:lnTo>
                          <a:pt x="587" y="893"/>
                        </a:lnTo>
                        <a:lnTo>
                          <a:pt x="622" y="1026"/>
                        </a:lnTo>
                        <a:lnTo>
                          <a:pt x="651" y="1146"/>
                        </a:lnTo>
                        <a:lnTo>
                          <a:pt x="703" y="1324"/>
                        </a:lnTo>
                        <a:lnTo>
                          <a:pt x="738" y="1416"/>
                        </a:lnTo>
                        <a:lnTo>
                          <a:pt x="767" y="1476"/>
                        </a:lnTo>
                        <a:lnTo>
                          <a:pt x="755" y="1389"/>
                        </a:lnTo>
                        <a:lnTo>
                          <a:pt x="639" y="1005"/>
                        </a:lnTo>
                        <a:lnTo>
                          <a:pt x="567" y="800"/>
                        </a:lnTo>
                        <a:lnTo>
                          <a:pt x="545" y="723"/>
                        </a:lnTo>
                        <a:lnTo>
                          <a:pt x="530" y="654"/>
                        </a:lnTo>
                        <a:lnTo>
                          <a:pt x="477" y="517"/>
                        </a:lnTo>
                        <a:lnTo>
                          <a:pt x="486" y="455"/>
                        </a:lnTo>
                        <a:lnTo>
                          <a:pt x="542" y="418"/>
                        </a:lnTo>
                        <a:lnTo>
                          <a:pt x="570" y="432"/>
                        </a:lnTo>
                        <a:lnTo>
                          <a:pt x="605" y="436"/>
                        </a:lnTo>
                        <a:lnTo>
                          <a:pt x="642" y="449"/>
                        </a:lnTo>
                        <a:lnTo>
                          <a:pt x="790" y="470"/>
                        </a:lnTo>
                        <a:lnTo>
                          <a:pt x="781" y="468"/>
                        </a:lnTo>
                        <a:lnTo>
                          <a:pt x="793" y="430"/>
                        </a:lnTo>
                        <a:lnTo>
                          <a:pt x="799" y="430"/>
                        </a:lnTo>
                        <a:lnTo>
                          <a:pt x="761" y="422"/>
                        </a:lnTo>
                        <a:lnTo>
                          <a:pt x="715" y="422"/>
                        </a:lnTo>
                        <a:lnTo>
                          <a:pt x="657" y="438"/>
                        </a:lnTo>
                        <a:lnTo>
                          <a:pt x="594" y="465"/>
                        </a:lnTo>
                        <a:lnTo>
                          <a:pt x="541" y="496"/>
                        </a:lnTo>
                        <a:lnTo>
                          <a:pt x="498" y="515"/>
                        </a:lnTo>
                        <a:lnTo>
                          <a:pt x="556" y="443"/>
                        </a:lnTo>
                        <a:lnTo>
                          <a:pt x="640" y="376"/>
                        </a:lnTo>
                        <a:lnTo>
                          <a:pt x="729" y="347"/>
                        </a:lnTo>
                        <a:lnTo>
                          <a:pt x="769" y="345"/>
                        </a:lnTo>
                        <a:lnTo>
                          <a:pt x="807" y="349"/>
                        </a:lnTo>
                        <a:lnTo>
                          <a:pt x="792" y="349"/>
                        </a:lnTo>
                        <a:lnTo>
                          <a:pt x="809" y="295"/>
                        </a:lnTo>
                        <a:lnTo>
                          <a:pt x="758" y="303"/>
                        </a:lnTo>
                        <a:lnTo>
                          <a:pt x="700" y="335"/>
                        </a:lnTo>
                        <a:lnTo>
                          <a:pt x="637" y="382"/>
                        </a:lnTo>
                        <a:lnTo>
                          <a:pt x="539" y="476"/>
                        </a:lnTo>
                        <a:lnTo>
                          <a:pt x="495" y="513"/>
                        </a:lnTo>
                        <a:lnTo>
                          <a:pt x="519" y="393"/>
                        </a:lnTo>
                        <a:lnTo>
                          <a:pt x="570" y="343"/>
                        </a:lnTo>
                        <a:lnTo>
                          <a:pt x="628" y="293"/>
                        </a:lnTo>
                        <a:lnTo>
                          <a:pt x="709" y="233"/>
                        </a:lnTo>
                        <a:lnTo>
                          <a:pt x="749" y="212"/>
                        </a:lnTo>
                        <a:lnTo>
                          <a:pt x="700" y="196"/>
                        </a:lnTo>
                        <a:lnTo>
                          <a:pt x="662" y="233"/>
                        </a:lnTo>
                        <a:lnTo>
                          <a:pt x="622" y="283"/>
                        </a:lnTo>
                        <a:lnTo>
                          <a:pt x="590" y="320"/>
                        </a:lnTo>
                        <a:lnTo>
                          <a:pt x="538" y="397"/>
                        </a:lnTo>
                        <a:lnTo>
                          <a:pt x="487" y="376"/>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96" name="Group 24"/>
                <p:cNvGrpSpPr>
                  <a:grpSpLocks/>
                </p:cNvGrpSpPr>
                <p:nvPr/>
              </p:nvGrpSpPr>
              <p:grpSpPr bwMode="auto">
                <a:xfrm>
                  <a:off x="4080" y="2243"/>
                  <a:ext cx="1515" cy="2070"/>
                  <a:chOff x="4080" y="2243"/>
                  <a:chExt cx="1515" cy="2070"/>
                </a:xfrm>
              </p:grpSpPr>
              <p:sp>
                <p:nvSpPr>
                  <p:cNvPr id="3097" name="Freeform 25"/>
                  <p:cNvSpPr>
                    <a:spLocks/>
                  </p:cNvSpPr>
                  <p:nvPr/>
                </p:nvSpPr>
                <p:spPr bwMode="auto">
                  <a:xfrm>
                    <a:off x="4661" y="2606"/>
                    <a:ext cx="417" cy="1707"/>
                  </a:xfrm>
                  <a:custGeom>
                    <a:avLst/>
                    <a:gdLst>
                      <a:gd name="T0" fmla="*/ 416 w 417"/>
                      <a:gd name="T1" fmla="*/ 793 h 1707"/>
                      <a:gd name="T2" fmla="*/ 380 w 417"/>
                      <a:gd name="T3" fmla="*/ 1140 h 1707"/>
                      <a:gd name="T4" fmla="*/ 345 w 417"/>
                      <a:gd name="T5" fmla="*/ 1418 h 1707"/>
                      <a:gd name="T6" fmla="*/ 322 w 417"/>
                      <a:gd name="T7" fmla="*/ 1624 h 1707"/>
                      <a:gd name="T8" fmla="*/ 328 w 417"/>
                      <a:gd name="T9" fmla="*/ 1706 h 1707"/>
                      <a:gd name="T10" fmla="*/ 278 w 417"/>
                      <a:gd name="T11" fmla="*/ 1706 h 1707"/>
                      <a:gd name="T12" fmla="*/ 261 w 417"/>
                      <a:gd name="T13" fmla="*/ 1586 h 1707"/>
                      <a:gd name="T14" fmla="*/ 255 w 417"/>
                      <a:gd name="T15" fmla="*/ 1406 h 1707"/>
                      <a:gd name="T16" fmla="*/ 235 w 417"/>
                      <a:gd name="T17" fmla="*/ 1237 h 1707"/>
                      <a:gd name="T18" fmla="*/ 226 w 417"/>
                      <a:gd name="T19" fmla="*/ 1109 h 1707"/>
                      <a:gd name="T20" fmla="*/ 208 w 417"/>
                      <a:gd name="T21" fmla="*/ 924 h 1707"/>
                      <a:gd name="T22" fmla="*/ 183 w 417"/>
                      <a:gd name="T23" fmla="*/ 766 h 1707"/>
                      <a:gd name="T24" fmla="*/ 165 w 417"/>
                      <a:gd name="T25" fmla="*/ 625 h 1707"/>
                      <a:gd name="T26" fmla="*/ 145 w 417"/>
                      <a:gd name="T27" fmla="*/ 474 h 1707"/>
                      <a:gd name="T28" fmla="*/ 113 w 417"/>
                      <a:gd name="T29" fmla="*/ 324 h 1707"/>
                      <a:gd name="T30" fmla="*/ 78 w 417"/>
                      <a:gd name="T31" fmla="*/ 198 h 1707"/>
                      <a:gd name="T32" fmla="*/ 19 w 417"/>
                      <a:gd name="T33" fmla="*/ 75 h 1707"/>
                      <a:gd name="T34" fmla="*/ 0 w 417"/>
                      <a:gd name="T35" fmla="*/ 28 h 1707"/>
                      <a:gd name="T36" fmla="*/ 24 w 417"/>
                      <a:gd name="T37" fmla="*/ 0 h 1707"/>
                      <a:gd name="T38" fmla="*/ 62 w 417"/>
                      <a:gd name="T39" fmla="*/ 50 h 1707"/>
                      <a:gd name="T40" fmla="*/ 113 w 417"/>
                      <a:gd name="T41" fmla="*/ 164 h 1707"/>
                      <a:gd name="T42" fmla="*/ 152 w 417"/>
                      <a:gd name="T43" fmla="*/ 279 h 1707"/>
                      <a:gd name="T44" fmla="*/ 183 w 417"/>
                      <a:gd name="T45" fmla="*/ 401 h 1707"/>
                      <a:gd name="T46" fmla="*/ 203 w 417"/>
                      <a:gd name="T47" fmla="*/ 557 h 1707"/>
                      <a:gd name="T48" fmla="*/ 223 w 417"/>
                      <a:gd name="T49" fmla="*/ 704 h 1707"/>
                      <a:gd name="T50" fmla="*/ 250 w 417"/>
                      <a:gd name="T51" fmla="*/ 903 h 1707"/>
                      <a:gd name="T52" fmla="*/ 273 w 417"/>
                      <a:gd name="T53" fmla="*/ 1067 h 1707"/>
                      <a:gd name="T54" fmla="*/ 282 w 417"/>
                      <a:gd name="T55" fmla="*/ 1198 h 1707"/>
                      <a:gd name="T56" fmla="*/ 290 w 417"/>
                      <a:gd name="T57" fmla="*/ 1333 h 1707"/>
                      <a:gd name="T58" fmla="*/ 310 w 417"/>
                      <a:gd name="T59" fmla="*/ 1472 h 1707"/>
                      <a:gd name="T60" fmla="*/ 338 w 417"/>
                      <a:gd name="T61" fmla="*/ 1233 h 1707"/>
                      <a:gd name="T62" fmla="*/ 370 w 417"/>
                      <a:gd name="T63" fmla="*/ 1009 h 1707"/>
                      <a:gd name="T64" fmla="*/ 416 w 417"/>
                      <a:gd name="T65" fmla="*/ 793 h 1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7" h="1707">
                        <a:moveTo>
                          <a:pt x="416" y="793"/>
                        </a:moveTo>
                        <a:lnTo>
                          <a:pt x="380" y="1140"/>
                        </a:lnTo>
                        <a:lnTo>
                          <a:pt x="345" y="1418"/>
                        </a:lnTo>
                        <a:lnTo>
                          <a:pt x="322" y="1624"/>
                        </a:lnTo>
                        <a:lnTo>
                          <a:pt x="328" y="1706"/>
                        </a:lnTo>
                        <a:lnTo>
                          <a:pt x="278" y="1706"/>
                        </a:lnTo>
                        <a:lnTo>
                          <a:pt x="261" y="1586"/>
                        </a:lnTo>
                        <a:lnTo>
                          <a:pt x="255" y="1406"/>
                        </a:lnTo>
                        <a:lnTo>
                          <a:pt x="235" y="1237"/>
                        </a:lnTo>
                        <a:lnTo>
                          <a:pt x="226" y="1109"/>
                        </a:lnTo>
                        <a:lnTo>
                          <a:pt x="208" y="924"/>
                        </a:lnTo>
                        <a:lnTo>
                          <a:pt x="183" y="766"/>
                        </a:lnTo>
                        <a:lnTo>
                          <a:pt x="165" y="625"/>
                        </a:lnTo>
                        <a:lnTo>
                          <a:pt x="145" y="474"/>
                        </a:lnTo>
                        <a:lnTo>
                          <a:pt x="113" y="324"/>
                        </a:lnTo>
                        <a:lnTo>
                          <a:pt x="78" y="198"/>
                        </a:lnTo>
                        <a:lnTo>
                          <a:pt x="19" y="75"/>
                        </a:lnTo>
                        <a:lnTo>
                          <a:pt x="0" y="28"/>
                        </a:lnTo>
                        <a:lnTo>
                          <a:pt x="24" y="0"/>
                        </a:lnTo>
                        <a:lnTo>
                          <a:pt x="62" y="50"/>
                        </a:lnTo>
                        <a:lnTo>
                          <a:pt x="113" y="164"/>
                        </a:lnTo>
                        <a:lnTo>
                          <a:pt x="152" y="279"/>
                        </a:lnTo>
                        <a:lnTo>
                          <a:pt x="183" y="401"/>
                        </a:lnTo>
                        <a:lnTo>
                          <a:pt x="203" y="557"/>
                        </a:lnTo>
                        <a:lnTo>
                          <a:pt x="223" y="704"/>
                        </a:lnTo>
                        <a:lnTo>
                          <a:pt x="250" y="903"/>
                        </a:lnTo>
                        <a:lnTo>
                          <a:pt x="273" y="1067"/>
                        </a:lnTo>
                        <a:lnTo>
                          <a:pt x="282" y="1198"/>
                        </a:lnTo>
                        <a:lnTo>
                          <a:pt x="290" y="1333"/>
                        </a:lnTo>
                        <a:lnTo>
                          <a:pt x="310" y="1472"/>
                        </a:lnTo>
                        <a:lnTo>
                          <a:pt x="338" y="1233"/>
                        </a:lnTo>
                        <a:lnTo>
                          <a:pt x="370" y="1009"/>
                        </a:lnTo>
                        <a:lnTo>
                          <a:pt x="416" y="793"/>
                        </a:lnTo>
                      </a:path>
                    </a:pathLst>
                  </a:custGeom>
                  <a:solidFill>
                    <a:srgbClr val="3C002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8" name="Freeform 26"/>
                  <p:cNvSpPr>
                    <a:spLocks/>
                  </p:cNvSpPr>
                  <p:nvPr/>
                </p:nvSpPr>
                <p:spPr bwMode="auto">
                  <a:xfrm>
                    <a:off x="4788" y="2882"/>
                    <a:ext cx="746" cy="1228"/>
                  </a:xfrm>
                  <a:custGeom>
                    <a:avLst/>
                    <a:gdLst>
                      <a:gd name="T0" fmla="*/ 197 w 746"/>
                      <a:gd name="T1" fmla="*/ 200 h 1228"/>
                      <a:gd name="T2" fmla="*/ 221 w 746"/>
                      <a:gd name="T3" fmla="*/ 154 h 1228"/>
                      <a:gd name="T4" fmla="*/ 211 w 746"/>
                      <a:gd name="T5" fmla="*/ 17 h 1228"/>
                      <a:gd name="T6" fmla="*/ 211 w 746"/>
                      <a:gd name="T7" fmla="*/ 17 h 1228"/>
                      <a:gd name="T8" fmla="*/ 211 w 746"/>
                      <a:gd name="T9" fmla="*/ 17 h 1228"/>
                      <a:gd name="T10" fmla="*/ 211 w 746"/>
                      <a:gd name="T11" fmla="*/ 17 h 1228"/>
                      <a:gd name="T12" fmla="*/ 211 w 746"/>
                      <a:gd name="T13" fmla="*/ 17 h 1228"/>
                      <a:gd name="T14" fmla="*/ 229 w 746"/>
                      <a:gd name="T15" fmla="*/ 7 h 1228"/>
                      <a:gd name="T16" fmla="*/ 270 w 746"/>
                      <a:gd name="T17" fmla="*/ 227 h 1228"/>
                      <a:gd name="T18" fmla="*/ 309 w 746"/>
                      <a:gd name="T19" fmla="*/ 136 h 1228"/>
                      <a:gd name="T20" fmla="*/ 331 w 746"/>
                      <a:gd name="T21" fmla="*/ 17 h 1228"/>
                      <a:gd name="T22" fmla="*/ 342 w 746"/>
                      <a:gd name="T23" fmla="*/ 17 h 1228"/>
                      <a:gd name="T24" fmla="*/ 338 w 746"/>
                      <a:gd name="T25" fmla="*/ 17 h 1228"/>
                      <a:gd name="T26" fmla="*/ 342 w 746"/>
                      <a:gd name="T27" fmla="*/ 17 h 1228"/>
                      <a:gd name="T28" fmla="*/ 336 w 746"/>
                      <a:gd name="T29" fmla="*/ 17 h 1228"/>
                      <a:gd name="T30" fmla="*/ 338 w 746"/>
                      <a:gd name="T31" fmla="*/ 17 h 1228"/>
                      <a:gd name="T32" fmla="*/ 345 w 746"/>
                      <a:gd name="T33" fmla="*/ 162 h 1228"/>
                      <a:gd name="T34" fmla="*/ 364 w 746"/>
                      <a:gd name="T35" fmla="*/ 304 h 1228"/>
                      <a:gd name="T36" fmla="*/ 454 w 746"/>
                      <a:gd name="T37" fmla="*/ 273 h 1228"/>
                      <a:gd name="T38" fmla="*/ 575 w 746"/>
                      <a:gd name="T39" fmla="*/ 281 h 1228"/>
                      <a:gd name="T40" fmla="*/ 671 w 746"/>
                      <a:gd name="T41" fmla="*/ 360 h 1228"/>
                      <a:gd name="T42" fmla="*/ 745 w 746"/>
                      <a:gd name="T43" fmla="*/ 534 h 1228"/>
                      <a:gd name="T44" fmla="*/ 656 w 746"/>
                      <a:gd name="T45" fmla="*/ 507 h 1228"/>
                      <a:gd name="T46" fmla="*/ 559 w 746"/>
                      <a:gd name="T47" fmla="*/ 451 h 1228"/>
                      <a:gd name="T48" fmla="*/ 434 w 746"/>
                      <a:gd name="T49" fmla="*/ 416 h 1228"/>
                      <a:gd name="T50" fmla="*/ 351 w 746"/>
                      <a:gd name="T51" fmla="*/ 432 h 1228"/>
                      <a:gd name="T52" fmla="*/ 400 w 746"/>
                      <a:gd name="T53" fmla="*/ 517 h 1228"/>
                      <a:gd name="T54" fmla="*/ 504 w 746"/>
                      <a:gd name="T55" fmla="*/ 567 h 1228"/>
                      <a:gd name="T56" fmla="*/ 613 w 746"/>
                      <a:gd name="T57" fmla="*/ 603 h 1228"/>
                      <a:gd name="T58" fmla="*/ 692 w 746"/>
                      <a:gd name="T59" fmla="*/ 729 h 1228"/>
                      <a:gd name="T60" fmla="*/ 732 w 746"/>
                      <a:gd name="T61" fmla="*/ 902 h 1228"/>
                      <a:gd name="T62" fmla="*/ 634 w 746"/>
                      <a:gd name="T63" fmla="*/ 794 h 1228"/>
                      <a:gd name="T64" fmla="*/ 535 w 746"/>
                      <a:gd name="T65" fmla="*/ 684 h 1228"/>
                      <a:gd name="T66" fmla="*/ 437 w 746"/>
                      <a:gd name="T67" fmla="*/ 594 h 1228"/>
                      <a:gd name="T68" fmla="*/ 365 w 746"/>
                      <a:gd name="T69" fmla="*/ 549 h 1228"/>
                      <a:gd name="T70" fmla="*/ 319 w 746"/>
                      <a:gd name="T71" fmla="*/ 636 h 1228"/>
                      <a:gd name="T72" fmla="*/ 377 w 746"/>
                      <a:gd name="T73" fmla="*/ 843 h 1228"/>
                      <a:gd name="T74" fmla="*/ 432 w 746"/>
                      <a:gd name="T75" fmla="*/ 1074 h 1228"/>
                      <a:gd name="T76" fmla="*/ 374 w 746"/>
                      <a:gd name="T77" fmla="*/ 1128 h 1228"/>
                      <a:gd name="T78" fmla="*/ 313 w 746"/>
                      <a:gd name="T79" fmla="*/ 814 h 1228"/>
                      <a:gd name="T80" fmla="*/ 255 w 746"/>
                      <a:gd name="T81" fmla="*/ 617 h 1228"/>
                      <a:gd name="T82" fmla="*/ 241 w 746"/>
                      <a:gd name="T83" fmla="*/ 677 h 1228"/>
                      <a:gd name="T84" fmla="*/ 244 w 746"/>
                      <a:gd name="T85" fmla="*/ 642 h 1228"/>
                      <a:gd name="T86" fmla="*/ 229 w 746"/>
                      <a:gd name="T87" fmla="*/ 709 h 1228"/>
                      <a:gd name="T88" fmla="*/ 166 w 746"/>
                      <a:gd name="T89" fmla="*/ 885 h 1228"/>
                      <a:gd name="T90" fmla="*/ 107 w 746"/>
                      <a:gd name="T91" fmla="*/ 1109 h 1228"/>
                      <a:gd name="T92" fmla="*/ 93 w 746"/>
                      <a:gd name="T93" fmla="*/ 1047 h 1228"/>
                      <a:gd name="T94" fmla="*/ 126 w 746"/>
                      <a:gd name="T95" fmla="*/ 856 h 1228"/>
                      <a:gd name="T96" fmla="*/ 195 w 746"/>
                      <a:gd name="T97" fmla="*/ 650 h 1228"/>
                      <a:gd name="T98" fmla="*/ 269 w 746"/>
                      <a:gd name="T99" fmla="*/ 491 h 1228"/>
                      <a:gd name="T100" fmla="*/ 212 w 746"/>
                      <a:gd name="T101" fmla="*/ 480 h 1228"/>
                      <a:gd name="T102" fmla="*/ 131 w 746"/>
                      <a:gd name="T103" fmla="*/ 652 h 1228"/>
                      <a:gd name="T104" fmla="*/ 61 w 746"/>
                      <a:gd name="T105" fmla="*/ 835 h 1228"/>
                      <a:gd name="T106" fmla="*/ 9 w 746"/>
                      <a:gd name="T107" fmla="*/ 956 h 1228"/>
                      <a:gd name="T108" fmla="*/ 42 w 746"/>
                      <a:gd name="T109" fmla="*/ 787 h 1228"/>
                      <a:gd name="T110" fmla="*/ 123 w 746"/>
                      <a:gd name="T111" fmla="*/ 617 h 1228"/>
                      <a:gd name="T112" fmla="*/ 229 w 746"/>
                      <a:gd name="T113" fmla="*/ 449 h 1228"/>
                      <a:gd name="T114" fmla="*/ 204 w 746"/>
                      <a:gd name="T115" fmla="*/ 341 h 1228"/>
                      <a:gd name="T116" fmla="*/ 123 w 746"/>
                      <a:gd name="T117" fmla="*/ 204 h 1228"/>
                      <a:gd name="T118" fmla="*/ 38 w 746"/>
                      <a:gd name="T119" fmla="*/ 42 h 1228"/>
                      <a:gd name="T120" fmla="*/ 47 w 746"/>
                      <a:gd name="T121" fmla="*/ 17 h 1228"/>
                      <a:gd name="T122" fmla="*/ 88 w 746"/>
                      <a:gd name="T123" fmla="*/ 17 h 1228"/>
                      <a:gd name="T124" fmla="*/ 102 w 746"/>
                      <a:gd name="T125" fmla="*/ 36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6" h="1228">
                        <a:moveTo>
                          <a:pt x="140" y="108"/>
                        </a:moveTo>
                        <a:lnTo>
                          <a:pt x="154" y="135"/>
                        </a:lnTo>
                        <a:lnTo>
                          <a:pt x="166" y="154"/>
                        </a:lnTo>
                        <a:lnTo>
                          <a:pt x="182" y="175"/>
                        </a:lnTo>
                        <a:lnTo>
                          <a:pt x="197" y="200"/>
                        </a:lnTo>
                        <a:lnTo>
                          <a:pt x="211" y="218"/>
                        </a:lnTo>
                        <a:lnTo>
                          <a:pt x="223" y="229"/>
                        </a:lnTo>
                        <a:lnTo>
                          <a:pt x="237" y="239"/>
                        </a:lnTo>
                        <a:lnTo>
                          <a:pt x="229" y="202"/>
                        </a:lnTo>
                        <a:lnTo>
                          <a:pt x="221" y="154"/>
                        </a:lnTo>
                        <a:lnTo>
                          <a:pt x="214" y="104"/>
                        </a:lnTo>
                        <a:lnTo>
                          <a:pt x="206" y="52"/>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27" y="17"/>
                        </a:lnTo>
                        <a:lnTo>
                          <a:pt x="229" y="17"/>
                        </a:lnTo>
                        <a:lnTo>
                          <a:pt x="229" y="7"/>
                        </a:lnTo>
                        <a:lnTo>
                          <a:pt x="240" y="57"/>
                        </a:lnTo>
                        <a:lnTo>
                          <a:pt x="249" y="104"/>
                        </a:lnTo>
                        <a:lnTo>
                          <a:pt x="257" y="142"/>
                        </a:lnTo>
                        <a:lnTo>
                          <a:pt x="266" y="194"/>
                        </a:lnTo>
                        <a:lnTo>
                          <a:pt x="270" y="227"/>
                        </a:lnTo>
                        <a:lnTo>
                          <a:pt x="276" y="245"/>
                        </a:lnTo>
                        <a:lnTo>
                          <a:pt x="284" y="227"/>
                        </a:lnTo>
                        <a:lnTo>
                          <a:pt x="293" y="204"/>
                        </a:lnTo>
                        <a:lnTo>
                          <a:pt x="305" y="179"/>
                        </a:lnTo>
                        <a:lnTo>
                          <a:pt x="309" y="136"/>
                        </a:lnTo>
                        <a:lnTo>
                          <a:pt x="312" y="104"/>
                        </a:lnTo>
                        <a:lnTo>
                          <a:pt x="315" y="50"/>
                        </a:lnTo>
                        <a:lnTo>
                          <a:pt x="316" y="0"/>
                        </a:lnTo>
                        <a:lnTo>
                          <a:pt x="315" y="0"/>
                        </a:lnTo>
                        <a:lnTo>
                          <a:pt x="331" y="17"/>
                        </a:lnTo>
                        <a:lnTo>
                          <a:pt x="336" y="17"/>
                        </a:lnTo>
                        <a:lnTo>
                          <a:pt x="339" y="17"/>
                        </a:lnTo>
                        <a:lnTo>
                          <a:pt x="341" y="17"/>
                        </a:lnTo>
                        <a:lnTo>
                          <a:pt x="344" y="17"/>
                        </a:lnTo>
                        <a:lnTo>
                          <a:pt x="342" y="17"/>
                        </a:lnTo>
                        <a:lnTo>
                          <a:pt x="336" y="17"/>
                        </a:lnTo>
                        <a:lnTo>
                          <a:pt x="338" y="17"/>
                        </a:lnTo>
                        <a:lnTo>
                          <a:pt x="338" y="17"/>
                        </a:lnTo>
                        <a:lnTo>
                          <a:pt x="345" y="17"/>
                        </a:lnTo>
                        <a:lnTo>
                          <a:pt x="338" y="17"/>
                        </a:lnTo>
                        <a:lnTo>
                          <a:pt x="331" y="17"/>
                        </a:lnTo>
                        <a:lnTo>
                          <a:pt x="335" y="17"/>
                        </a:lnTo>
                        <a:lnTo>
                          <a:pt x="336" y="17"/>
                        </a:lnTo>
                        <a:lnTo>
                          <a:pt x="330" y="17"/>
                        </a:lnTo>
                        <a:lnTo>
                          <a:pt x="342" y="17"/>
                        </a:lnTo>
                        <a:lnTo>
                          <a:pt x="338" y="17"/>
                        </a:lnTo>
                        <a:lnTo>
                          <a:pt x="328" y="17"/>
                        </a:lnTo>
                        <a:lnTo>
                          <a:pt x="330" y="17"/>
                        </a:lnTo>
                        <a:lnTo>
                          <a:pt x="338" y="17"/>
                        </a:lnTo>
                        <a:lnTo>
                          <a:pt x="336" y="17"/>
                        </a:lnTo>
                        <a:lnTo>
                          <a:pt x="342" y="17"/>
                        </a:lnTo>
                        <a:lnTo>
                          <a:pt x="342" y="17"/>
                        </a:lnTo>
                        <a:lnTo>
                          <a:pt x="333" y="17"/>
                        </a:lnTo>
                        <a:lnTo>
                          <a:pt x="351" y="17"/>
                        </a:lnTo>
                        <a:lnTo>
                          <a:pt x="338" y="17"/>
                        </a:lnTo>
                        <a:lnTo>
                          <a:pt x="341" y="17"/>
                        </a:lnTo>
                        <a:lnTo>
                          <a:pt x="351" y="9"/>
                        </a:lnTo>
                        <a:lnTo>
                          <a:pt x="350" y="54"/>
                        </a:lnTo>
                        <a:lnTo>
                          <a:pt x="348" y="108"/>
                        </a:lnTo>
                        <a:lnTo>
                          <a:pt x="345" y="162"/>
                        </a:lnTo>
                        <a:lnTo>
                          <a:pt x="339" y="227"/>
                        </a:lnTo>
                        <a:lnTo>
                          <a:pt x="335" y="285"/>
                        </a:lnTo>
                        <a:lnTo>
                          <a:pt x="330" y="345"/>
                        </a:lnTo>
                        <a:lnTo>
                          <a:pt x="345" y="327"/>
                        </a:lnTo>
                        <a:lnTo>
                          <a:pt x="364" y="304"/>
                        </a:lnTo>
                        <a:lnTo>
                          <a:pt x="387" y="277"/>
                        </a:lnTo>
                        <a:lnTo>
                          <a:pt x="403" y="268"/>
                        </a:lnTo>
                        <a:lnTo>
                          <a:pt x="423" y="264"/>
                        </a:lnTo>
                        <a:lnTo>
                          <a:pt x="439" y="272"/>
                        </a:lnTo>
                        <a:lnTo>
                          <a:pt x="454" y="273"/>
                        </a:lnTo>
                        <a:lnTo>
                          <a:pt x="477" y="279"/>
                        </a:lnTo>
                        <a:lnTo>
                          <a:pt x="506" y="285"/>
                        </a:lnTo>
                        <a:lnTo>
                          <a:pt x="530" y="285"/>
                        </a:lnTo>
                        <a:lnTo>
                          <a:pt x="555" y="279"/>
                        </a:lnTo>
                        <a:lnTo>
                          <a:pt x="575" y="281"/>
                        </a:lnTo>
                        <a:lnTo>
                          <a:pt x="596" y="285"/>
                        </a:lnTo>
                        <a:lnTo>
                          <a:pt x="614" y="302"/>
                        </a:lnTo>
                        <a:lnTo>
                          <a:pt x="639" y="320"/>
                        </a:lnTo>
                        <a:lnTo>
                          <a:pt x="656" y="337"/>
                        </a:lnTo>
                        <a:lnTo>
                          <a:pt x="671" y="360"/>
                        </a:lnTo>
                        <a:lnTo>
                          <a:pt x="691" y="387"/>
                        </a:lnTo>
                        <a:lnTo>
                          <a:pt x="702" y="405"/>
                        </a:lnTo>
                        <a:lnTo>
                          <a:pt x="718" y="445"/>
                        </a:lnTo>
                        <a:lnTo>
                          <a:pt x="731" y="490"/>
                        </a:lnTo>
                        <a:lnTo>
                          <a:pt x="745" y="534"/>
                        </a:lnTo>
                        <a:lnTo>
                          <a:pt x="729" y="536"/>
                        </a:lnTo>
                        <a:lnTo>
                          <a:pt x="709" y="532"/>
                        </a:lnTo>
                        <a:lnTo>
                          <a:pt x="688" y="524"/>
                        </a:lnTo>
                        <a:lnTo>
                          <a:pt x="671" y="517"/>
                        </a:lnTo>
                        <a:lnTo>
                          <a:pt x="656" y="507"/>
                        </a:lnTo>
                        <a:lnTo>
                          <a:pt x="637" y="491"/>
                        </a:lnTo>
                        <a:lnTo>
                          <a:pt x="618" y="474"/>
                        </a:lnTo>
                        <a:lnTo>
                          <a:pt x="602" y="464"/>
                        </a:lnTo>
                        <a:lnTo>
                          <a:pt x="587" y="459"/>
                        </a:lnTo>
                        <a:lnTo>
                          <a:pt x="559" y="451"/>
                        </a:lnTo>
                        <a:lnTo>
                          <a:pt x="530" y="445"/>
                        </a:lnTo>
                        <a:lnTo>
                          <a:pt x="504" y="434"/>
                        </a:lnTo>
                        <a:lnTo>
                          <a:pt x="478" y="426"/>
                        </a:lnTo>
                        <a:lnTo>
                          <a:pt x="452" y="420"/>
                        </a:lnTo>
                        <a:lnTo>
                          <a:pt x="434" y="416"/>
                        </a:lnTo>
                        <a:lnTo>
                          <a:pt x="420" y="414"/>
                        </a:lnTo>
                        <a:lnTo>
                          <a:pt x="400" y="414"/>
                        </a:lnTo>
                        <a:lnTo>
                          <a:pt x="380" y="416"/>
                        </a:lnTo>
                        <a:lnTo>
                          <a:pt x="368" y="422"/>
                        </a:lnTo>
                        <a:lnTo>
                          <a:pt x="351" y="432"/>
                        </a:lnTo>
                        <a:lnTo>
                          <a:pt x="328" y="445"/>
                        </a:lnTo>
                        <a:lnTo>
                          <a:pt x="345" y="464"/>
                        </a:lnTo>
                        <a:lnTo>
                          <a:pt x="364" y="484"/>
                        </a:lnTo>
                        <a:lnTo>
                          <a:pt x="380" y="507"/>
                        </a:lnTo>
                        <a:lnTo>
                          <a:pt x="400" y="517"/>
                        </a:lnTo>
                        <a:lnTo>
                          <a:pt x="422" y="534"/>
                        </a:lnTo>
                        <a:lnTo>
                          <a:pt x="437" y="544"/>
                        </a:lnTo>
                        <a:lnTo>
                          <a:pt x="457" y="547"/>
                        </a:lnTo>
                        <a:lnTo>
                          <a:pt x="480" y="559"/>
                        </a:lnTo>
                        <a:lnTo>
                          <a:pt x="504" y="567"/>
                        </a:lnTo>
                        <a:lnTo>
                          <a:pt x="527" y="574"/>
                        </a:lnTo>
                        <a:lnTo>
                          <a:pt x="550" y="582"/>
                        </a:lnTo>
                        <a:lnTo>
                          <a:pt x="570" y="586"/>
                        </a:lnTo>
                        <a:lnTo>
                          <a:pt x="592" y="598"/>
                        </a:lnTo>
                        <a:lnTo>
                          <a:pt x="613" y="603"/>
                        </a:lnTo>
                        <a:lnTo>
                          <a:pt x="627" y="617"/>
                        </a:lnTo>
                        <a:lnTo>
                          <a:pt x="644" y="640"/>
                        </a:lnTo>
                        <a:lnTo>
                          <a:pt x="660" y="665"/>
                        </a:lnTo>
                        <a:lnTo>
                          <a:pt x="676" y="694"/>
                        </a:lnTo>
                        <a:lnTo>
                          <a:pt x="692" y="729"/>
                        </a:lnTo>
                        <a:lnTo>
                          <a:pt x="702" y="752"/>
                        </a:lnTo>
                        <a:lnTo>
                          <a:pt x="709" y="787"/>
                        </a:lnTo>
                        <a:lnTo>
                          <a:pt x="717" y="827"/>
                        </a:lnTo>
                        <a:lnTo>
                          <a:pt x="725" y="870"/>
                        </a:lnTo>
                        <a:lnTo>
                          <a:pt x="732" y="902"/>
                        </a:lnTo>
                        <a:lnTo>
                          <a:pt x="717" y="885"/>
                        </a:lnTo>
                        <a:lnTo>
                          <a:pt x="694" y="860"/>
                        </a:lnTo>
                        <a:lnTo>
                          <a:pt x="676" y="843"/>
                        </a:lnTo>
                        <a:lnTo>
                          <a:pt x="656" y="818"/>
                        </a:lnTo>
                        <a:lnTo>
                          <a:pt x="634" y="794"/>
                        </a:lnTo>
                        <a:lnTo>
                          <a:pt x="616" y="777"/>
                        </a:lnTo>
                        <a:lnTo>
                          <a:pt x="595" y="754"/>
                        </a:lnTo>
                        <a:lnTo>
                          <a:pt x="575" y="733"/>
                        </a:lnTo>
                        <a:lnTo>
                          <a:pt x="555" y="709"/>
                        </a:lnTo>
                        <a:lnTo>
                          <a:pt x="535" y="684"/>
                        </a:lnTo>
                        <a:lnTo>
                          <a:pt x="517" y="667"/>
                        </a:lnTo>
                        <a:lnTo>
                          <a:pt x="495" y="644"/>
                        </a:lnTo>
                        <a:lnTo>
                          <a:pt x="475" y="627"/>
                        </a:lnTo>
                        <a:lnTo>
                          <a:pt x="455" y="611"/>
                        </a:lnTo>
                        <a:lnTo>
                          <a:pt x="437" y="594"/>
                        </a:lnTo>
                        <a:lnTo>
                          <a:pt x="423" y="586"/>
                        </a:lnTo>
                        <a:lnTo>
                          <a:pt x="408" y="572"/>
                        </a:lnTo>
                        <a:lnTo>
                          <a:pt x="391" y="559"/>
                        </a:lnTo>
                        <a:lnTo>
                          <a:pt x="376" y="544"/>
                        </a:lnTo>
                        <a:lnTo>
                          <a:pt x="365" y="549"/>
                        </a:lnTo>
                        <a:lnTo>
                          <a:pt x="350" y="557"/>
                        </a:lnTo>
                        <a:lnTo>
                          <a:pt x="338" y="555"/>
                        </a:lnTo>
                        <a:lnTo>
                          <a:pt x="325" y="544"/>
                        </a:lnTo>
                        <a:lnTo>
                          <a:pt x="322" y="586"/>
                        </a:lnTo>
                        <a:lnTo>
                          <a:pt x="319" y="636"/>
                        </a:lnTo>
                        <a:lnTo>
                          <a:pt x="328" y="679"/>
                        </a:lnTo>
                        <a:lnTo>
                          <a:pt x="336" y="725"/>
                        </a:lnTo>
                        <a:lnTo>
                          <a:pt x="350" y="756"/>
                        </a:lnTo>
                        <a:lnTo>
                          <a:pt x="364" y="796"/>
                        </a:lnTo>
                        <a:lnTo>
                          <a:pt x="377" y="843"/>
                        </a:lnTo>
                        <a:lnTo>
                          <a:pt x="391" y="891"/>
                        </a:lnTo>
                        <a:lnTo>
                          <a:pt x="403" y="924"/>
                        </a:lnTo>
                        <a:lnTo>
                          <a:pt x="417" y="956"/>
                        </a:lnTo>
                        <a:lnTo>
                          <a:pt x="428" y="1022"/>
                        </a:lnTo>
                        <a:lnTo>
                          <a:pt x="432" y="1074"/>
                        </a:lnTo>
                        <a:lnTo>
                          <a:pt x="443" y="1140"/>
                        </a:lnTo>
                        <a:lnTo>
                          <a:pt x="452" y="1199"/>
                        </a:lnTo>
                        <a:lnTo>
                          <a:pt x="408" y="1199"/>
                        </a:lnTo>
                        <a:lnTo>
                          <a:pt x="400" y="1199"/>
                        </a:lnTo>
                        <a:lnTo>
                          <a:pt x="374" y="1128"/>
                        </a:lnTo>
                        <a:lnTo>
                          <a:pt x="353" y="1057"/>
                        </a:lnTo>
                        <a:lnTo>
                          <a:pt x="338" y="999"/>
                        </a:lnTo>
                        <a:lnTo>
                          <a:pt x="327" y="939"/>
                        </a:lnTo>
                        <a:lnTo>
                          <a:pt x="321" y="877"/>
                        </a:lnTo>
                        <a:lnTo>
                          <a:pt x="313" y="814"/>
                        </a:lnTo>
                        <a:lnTo>
                          <a:pt x="296" y="719"/>
                        </a:lnTo>
                        <a:lnTo>
                          <a:pt x="284" y="690"/>
                        </a:lnTo>
                        <a:lnTo>
                          <a:pt x="276" y="632"/>
                        </a:lnTo>
                        <a:lnTo>
                          <a:pt x="266" y="609"/>
                        </a:lnTo>
                        <a:lnTo>
                          <a:pt x="255" y="617"/>
                        </a:lnTo>
                        <a:lnTo>
                          <a:pt x="247" y="623"/>
                        </a:lnTo>
                        <a:lnTo>
                          <a:pt x="243" y="659"/>
                        </a:lnTo>
                        <a:lnTo>
                          <a:pt x="244" y="642"/>
                        </a:lnTo>
                        <a:lnTo>
                          <a:pt x="243" y="661"/>
                        </a:lnTo>
                        <a:lnTo>
                          <a:pt x="241" y="677"/>
                        </a:lnTo>
                        <a:lnTo>
                          <a:pt x="237" y="682"/>
                        </a:lnTo>
                        <a:lnTo>
                          <a:pt x="243" y="677"/>
                        </a:lnTo>
                        <a:lnTo>
                          <a:pt x="240" y="669"/>
                        </a:lnTo>
                        <a:lnTo>
                          <a:pt x="243" y="650"/>
                        </a:lnTo>
                        <a:lnTo>
                          <a:pt x="244" y="642"/>
                        </a:lnTo>
                        <a:lnTo>
                          <a:pt x="244" y="644"/>
                        </a:lnTo>
                        <a:lnTo>
                          <a:pt x="244" y="661"/>
                        </a:lnTo>
                        <a:lnTo>
                          <a:pt x="247" y="677"/>
                        </a:lnTo>
                        <a:lnTo>
                          <a:pt x="241" y="682"/>
                        </a:lnTo>
                        <a:lnTo>
                          <a:pt x="229" y="709"/>
                        </a:lnTo>
                        <a:lnTo>
                          <a:pt x="214" y="750"/>
                        </a:lnTo>
                        <a:lnTo>
                          <a:pt x="201" y="781"/>
                        </a:lnTo>
                        <a:lnTo>
                          <a:pt x="189" y="814"/>
                        </a:lnTo>
                        <a:lnTo>
                          <a:pt x="178" y="852"/>
                        </a:lnTo>
                        <a:lnTo>
                          <a:pt x="166" y="885"/>
                        </a:lnTo>
                        <a:lnTo>
                          <a:pt x="154" y="924"/>
                        </a:lnTo>
                        <a:lnTo>
                          <a:pt x="142" y="964"/>
                        </a:lnTo>
                        <a:lnTo>
                          <a:pt x="131" y="1007"/>
                        </a:lnTo>
                        <a:lnTo>
                          <a:pt x="119" y="1055"/>
                        </a:lnTo>
                        <a:lnTo>
                          <a:pt x="107" y="1109"/>
                        </a:lnTo>
                        <a:lnTo>
                          <a:pt x="94" y="1165"/>
                        </a:lnTo>
                        <a:lnTo>
                          <a:pt x="81" y="1227"/>
                        </a:lnTo>
                        <a:lnTo>
                          <a:pt x="85" y="1153"/>
                        </a:lnTo>
                        <a:lnTo>
                          <a:pt x="90" y="1105"/>
                        </a:lnTo>
                        <a:lnTo>
                          <a:pt x="93" y="1047"/>
                        </a:lnTo>
                        <a:lnTo>
                          <a:pt x="96" y="1014"/>
                        </a:lnTo>
                        <a:lnTo>
                          <a:pt x="102" y="989"/>
                        </a:lnTo>
                        <a:lnTo>
                          <a:pt x="110" y="941"/>
                        </a:lnTo>
                        <a:lnTo>
                          <a:pt x="119" y="895"/>
                        </a:lnTo>
                        <a:lnTo>
                          <a:pt x="126" y="856"/>
                        </a:lnTo>
                        <a:lnTo>
                          <a:pt x="140" y="814"/>
                        </a:lnTo>
                        <a:lnTo>
                          <a:pt x="154" y="771"/>
                        </a:lnTo>
                        <a:lnTo>
                          <a:pt x="171" y="725"/>
                        </a:lnTo>
                        <a:lnTo>
                          <a:pt x="185" y="677"/>
                        </a:lnTo>
                        <a:lnTo>
                          <a:pt x="195" y="650"/>
                        </a:lnTo>
                        <a:lnTo>
                          <a:pt x="208" y="625"/>
                        </a:lnTo>
                        <a:lnTo>
                          <a:pt x="224" y="594"/>
                        </a:lnTo>
                        <a:lnTo>
                          <a:pt x="240" y="565"/>
                        </a:lnTo>
                        <a:lnTo>
                          <a:pt x="253" y="532"/>
                        </a:lnTo>
                        <a:lnTo>
                          <a:pt x="269" y="491"/>
                        </a:lnTo>
                        <a:lnTo>
                          <a:pt x="263" y="480"/>
                        </a:lnTo>
                        <a:lnTo>
                          <a:pt x="250" y="459"/>
                        </a:lnTo>
                        <a:lnTo>
                          <a:pt x="240" y="445"/>
                        </a:lnTo>
                        <a:lnTo>
                          <a:pt x="229" y="455"/>
                        </a:lnTo>
                        <a:lnTo>
                          <a:pt x="212" y="480"/>
                        </a:lnTo>
                        <a:lnTo>
                          <a:pt x="197" y="505"/>
                        </a:lnTo>
                        <a:lnTo>
                          <a:pt x="182" y="532"/>
                        </a:lnTo>
                        <a:lnTo>
                          <a:pt x="168" y="565"/>
                        </a:lnTo>
                        <a:lnTo>
                          <a:pt x="149" y="609"/>
                        </a:lnTo>
                        <a:lnTo>
                          <a:pt x="131" y="652"/>
                        </a:lnTo>
                        <a:lnTo>
                          <a:pt x="117" y="684"/>
                        </a:lnTo>
                        <a:lnTo>
                          <a:pt x="104" y="713"/>
                        </a:lnTo>
                        <a:lnTo>
                          <a:pt x="88" y="750"/>
                        </a:lnTo>
                        <a:lnTo>
                          <a:pt x="73" y="792"/>
                        </a:lnTo>
                        <a:lnTo>
                          <a:pt x="61" y="835"/>
                        </a:lnTo>
                        <a:lnTo>
                          <a:pt x="45" y="879"/>
                        </a:lnTo>
                        <a:lnTo>
                          <a:pt x="32" y="924"/>
                        </a:lnTo>
                        <a:lnTo>
                          <a:pt x="18" y="972"/>
                        </a:lnTo>
                        <a:lnTo>
                          <a:pt x="0" y="1026"/>
                        </a:lnTo>
                        <a:lnTo>
                          <a:pt x="9" y="956"/>
                        </a:lnTo>
                        <a:lnTo>
                          <a:pt x="13" y="902"/>
                        </a:lnTo>
                        <a:lnTo>
                          <a:pt x="18" y="854"/>
                        </a:lnTo>
                        <a:lnTo>
                          <a:pt x="21" y="839"/>
                        </a:lnTo>
                        <a:lnTo>
                          <a:pt x="30" y="818"/>
                        </a:lnTo>
                        <a:lnTo>
                          <a:pt x="42" y="787"/>
                        </a:lnTo>
                        <a:lnTo>
                          <a:pt x="58" y="754"/>
                        </a:lnTo>
                        <a:lnTo>
                          <a:pt x="74" y="719"/>
                        </a:lnTo>
                        <a:lnTo>
                          <a:pt x="90" y="684"/>
                        </a:lnTo>
                        <a:lnTo>
                          <a:pt x="110" y="644"/>
                        </a:lnTo>
                        <a:lnTo>
                          <a:pt x="123" y="617"/>
                        </a:lnTo>
                        <a:lnTo>
                          <a:pt x="140" y="584"/>
                        </a:lnTo>
                        <a:lnTo>
                          <a:pt x="162" y="547"/>
                        </a:lnTo>
                        <a:lnTo>
                          <a:pt x="182" y="515"/>
                        </a:lnTo>
                        <a:lnTo>
                          <a:pt x="198" y="488"/>
                        </a:lnTo>
                        <a:lnTo>
                          <a:pt x="229" y="449"/>
                        </a:lnTo>
                        <a:lnTo>
                          <a:pt x="246" y="432"/>
                        </a:lnTo>
                        <a:lnTo>
                          <a:pt x="255" y="424"/>
                        </a:lnTo>
                        <a:lnTo>
                          <a:pt x="240" y="403"/>
                        </a:lnTo>
                        <a:lnTo>
                          <a:pt x="221" y="372"/>
                        </a:lnTo>
                        <a:lnTo>
                          <a:pt x="204" y="341"/>
                        </a:lnTo>
                        <a:lnTo>
                          <a:pt x="188" y="318"/>
                        </a:lnTo>
                        <a:lnTo>
                          <a:pt x="171" y="295"/>
                        </a:lnTo>
                        <a:lnTo>
                          <a:pt x="156" y="268"/>
                        </a:lnTo>
                        <a:lnTo>
                          <a:pt x="142" y="245"/>
                        </a:lnTo>
                        <a:lnTo>
                          <a:pt x="123" y="204"/>
                        </a:lnTo>
                        <a:lnTo>
                          <a:pt x="105" y="167"/>
                        </a:lnTo>
                        <a:lnTo>
                          <a:pt x="85" y="133"/>
                        </a:lnTo>
                        <a:lnTo>
                          <a:pt x="64" y="92"/>
                        </a:lnTo>
                        <a:lnTo>
                          <a:pt x="47" y="65"/>
                        </a:lnTo>
                        <a:lnTo>
                          <a:pt x="38" y="42"/>
                        </a:lnTo>
                        <a:lnTo>
                          <a:pt x="26" y="15"/>
                        </a:lnTo>
                        <a:lnTo>
                          <a:pt x="47" y="17"/>
                        </a:lnTo>
                        <a:lnTo>
                          <a:pt x="47" y="17"/>
                        </a:lnTo>
                        <a:lnTo>
                          <a:pt x="47" y="17"/>
                        </a:lnTo>
                        <a:lnTo>
                          <a:pt x="47" y="17"/>
                        </a:lnTo>
                        <a:lnTo>
                          <a:pt x="47" y="17"/>
                        </a:lnTo>
                        <a:lnTo>
                          <a:pt x="47" y="17"/>
                        </a:lnTo>
                        <a:lnTo>
                          <a:pt x="47" y="17"/>
                        </a:lnTo>
                        <a:lnTo>
                          <a:pt x="47" y="17"/>
                        </a:lnTo>
                        <a:lnTo>
                          <a:pt x="88" y="17"/>
                        </a:lnTo>
                        <a:lnTo>
                          <a:pt x="88" y="17"/>
                        </a:lnTo>
                        <a:lnTo>
                          <a:pt x="88" y="17"/>
                        </a:lnTo>
                        <a:lnTo>
                          <a:pt x="88" y="17"/>
                        </a:lnTo>
                        <a:lnTo>
                          <a:pt x="88" y="17"/>
                        </a:lnTo>
                        <a:lnTo>
                          <a:pt x="102" y="36"/>
                        </a:lnTo>
                        <a:lnTo>
                          <a:pt x="123" y="77"/>
                        </a:lnTo>
                        <a:lnTo>
                          <a:pt x="140" y="108"/>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099" name="Group 27"/>
                  <p:cNvGrpSpPr>
                    <a:grpSpLocks/>
                  </p:cNvGrpSpPr>
                  <p:nvPr/>
                </p:nvGrpSpPr>
                <p:grpSpPr bwMode="auto">
                  <a:xfrm>
                    <a:off x="4080" y="2243"/>
                    <a:ext cx="1515" cy="1198"/>
                    <a:chOff x="4080" y="2243"/>
                    <a:chExt cx="1515" cy="1198"/>
                  </a:xfrm>
                </p:grpSpPr>
                <p:sp>
                  <p:nvSpPr>
                    <p:cNvPr id="3100" name="Freeform 28"/>
                    <p:cNvSpPr>
                      <a:spLocks/>
                    </p:cNvSpPr>
                    <p:nvPr/>
                  </p:nvSpPr>
                  <p:spPr bwMode="auto">
                    <a:xfrm>
                      <a:off x="4224" y="2243"/>
                      <a:ext cx="1371" cy="1116"/>
                    </a:xfrm>
                    <a:custGeom>
                      <a:avLst/>
                      <a:gdLst>
                        <a:gd name="T0" fmla="*/ 521 w 1371"/>
                        <a:gd name="T1" fmla="*/ 140 h 1116"/>
                        <a:gd name="T2" fmla="*/ 633 w 1371"/>
                        <a:gd name="T3" fmla="*/ 46 h 1116"/>
                        <a:gd name="T4" fmla="*/ 764 w 1371"/>
                        <a:gd name="T5" fmla="*/ 9 h 1116"/>
                        <a:gd name="T6" fmla="*/ 912 w 1371"/>
                        <a:gd name="T7" fmla="*/ 9 h 1116"/>
                        <a:gd name="T8" fmla="*/ 949 w 1371"/>
                        <a:gd name="T9" fmla="*/ 23 h 1116"/>
                        <a:gd name="T10" fmla="*/ 851 w 1371"/>
                        <a:gd name="T11" fmla="*/ 48 h 1116"/>
                        <a:gd name="T12" fmla="*/ 738 w 1371"/>
                        <a:gd name="T13" fmla="*/ 86 h 1116"/>
                        <a:gd name="T14" fmla="*/ 608 w 1371"/>
                        <a:gd name="T15" fmla="*/ 181 h 1116"/>
                        <a:gd name="T16" fmla="*/ 599 w 1371"/>
                        <a:gd name="T17" fmla="*/ 306 h 1116"/>
                        <a:gd name="T18" fmla="*/ 787 w 1371"/>
                        <a:gd name="T19" fmla="*/ 229 h 1116"/>
                        <a:gd name="T20" fmla="*/ 943 w 1371"/>
                        <a:gd name="T21" fmla="*/ 221 h 1116"/>
                        <a:gd name="T22" fmla="*/ 1105 w 1371"/>
                        <a:gd name="T23" fmla="*/ 237 h 1116"/>
                        <a:gd name="T24" fmla="*/ 1301 w 1371"/>
                        <a:gd name="T25" fmla="*/ 260 h 1116"/>
                        <a:gd name="T26" fmla="*/ 1302 w 1371"/>
                        <a:gd name="T27" fmla="*/ 262 h 1116"/>
                        <a:gd name="T28" fmla="*/ 1116 w 1371"/>
                        <a:gd name="T29" fmla="*/ 271 h 1116"/>
                        <a:gd name="T30" fmla="*/ 943 w 1371"/>
                        <a:gd name="T31" fmla="*/ 275 h 1116"/>
                        <a:gd name="T32" fmla="*/ 793 w 1371"/>
                        <a:gd name="T33" fmla="*/ 295 h 1116"/>
                        <a:gd name="T34" fmla="*/ 626 w 1371"/>
                        <a:gd name="T35" fmla="*/ 339 h 1116"/>
                        <a:gd name="T36" fmla="*/ 694 w 1371"/>
                        <a:gd name="T37" fmla="*/ 405 h 1116"/>
                        <a:gd name="T38" fmla="*/ 743 w 1371"/>
                        <a:gd name="T39" fmla="*/ 466 h 1116"/>
                        <a:gd name="T40" fmla="*/ 574 w 1371"/>
                        <a:gd name="T41" fmla="*/ 408 h 1116"/>
                        <a:gd name="T42" fmla="*/ 541 w 1371"/>
                        <a:gd name="T43" fmla="*/ 445 h 1116"/>
                        <a:gd name="T44" fmla="*/ 723 w 1371"/>
                        <a:gd name="T45" fmla="*/ 476 h 1116"/>
                        <a:gd name="T46" fmla="*/ 880 w 1371"/>
                        <a:gd name="T47" fmla="*/ 516 h 1116"/>
                        <a:gd name="T48" fmla="*/ 1003 w 1371"/>
                        <a:gd name="T49" fmla="*/ 621 h 1116"/>
                        <a:gd name="T50" fmla="*/ 1096 w 1371"/>
                        <a:gd name="T51" fmla="*/ 767 h 1116"/>
                        <a:gd name="T52" fmla="*/ 1076 w 1371"/>
                        <a:gd name="T53" fmla="*/ 792 h 1116"/>
                        <a:gd name="T54" fmla="*/ 949 w 1371"/>
                        <a:gd name="T55" fmla="*/ 700 h 1116"/>
                        <a:gd name="T56" fmla="*/ 811 w 1371"/>
                        <a:gd name="T57" fmla="*/ 599 h 1116"/>
                        <a:gd name="T58" fmla="*/ 660 w 1371"/>
                        <a:gd name="T59" fmla="*/ 530 h 1116"/>
                        <a:gd name="T60" fmla="*/ 565 w 1371"/>
                        <a:gd name="T61" fmla="*/ 509 h 1116"/>
                        <a:gd name="T62" fmla="*/ 643 w 1371"/>
                        <a:gd name="T63" fmla="*/ 621 h 1116"/>
                        <a:gd name="T64" fmla="*/ 744 w 1371"/>
                        <a:gd name="T65" fmla="*/ 767 h 1116"/>
                        <a:gd name="T66" fmla="*/ 799 w 1371"/>
                        <a:gd name="T67" fmla="*/ 900 h 1116"/>
                        <a:gd name="T68" fmla="*/ 796 w 1371"/>
                        <a:gd name="T69" fmla="*/ 1026 h 1116"/>
                        <a:gd name="T70" fmla="*/ 726 w 1371"/>
                        <a:gd name="T71" fmla="*/ 889 h 1116"/>
                        <a:gd name="T72" fmla="*/ 651 w 1371"/>
                        <a:gd name="T73" fmla="*/ 738 h 1116"/>
                        <a:gd name="T74" fmla="*/ 567 w 1371"/>
                        <a:gd name="T75" fmla="*/ 607 h 1116"/>
                        <a:gd name="T76" fmla="*/ 490 w 1371"/>
                        <a:gd name="T77" fmla="*/ 488 h 1116"/>
                        <a:gd name="T78" fmla="*/ 359 w 1371"/>
                        <a:gd name="T79" fmla="*/ 557 h 1116"/>
                        <a:gd name="T80" fmla="*/ 252 w 1371"/>
                        <a:gd name="T81" fmla="*/ 723 h 1116"/>
                        <a:gd name="T82" fmla="*/ 160 w 1371"/>
                        <a:gd name="T83" fmla="*/ 893 h 1116"/>
                        <a:gd name="T84" fmla="*/ 59 w 1371"/>
                        <a:gd name="T85" fmla="*/ 1051 h 1116"/>
                        <a:gd name="T86" fmla="*/ 27 w 1371"/>
                        <a:gd name="T87" fmla="*/ 1033 h 1116"/>
                        <a:gd name="T88" fmla="*/ 149 w 1371"/>
                        <a:gd name="T89" fmla="*/ 835 h 1116"/>
                        <a:gd name="T90" fmla="*/ 256 w 1371"/>
                        <a:gd name="T91" fmla="*/ 680 h 1116"/>
                        <a:gd name="T92" fmla="*/ 350 w 1371"/>
                        <a:gd name="T93" fmla="*/ 530 h 1116"/>
                        <a:gd name="T94" fmla="*/ 434 w 1371"/>
                        <a:gd name="T95" fmla="*/ 412 h 1116"/>
                        <a:gd name="T96" fmla="*/ 311 w 1371"/>
                        <a:gd name="T97" fmla="*/ 273 h 1116"/>
                        <a:gd name="T98" fmla="*/ 137 w 1371"/>
                        <a:gd name="T99" fmla="*/ 196 h 1116"/>
                        <a:gd name="T100" fmla="*/ 64 w 1371"/>
                        <a:gd name="T101" fmla="*/ 156 h 1116"/>
                        <a:gd name="T102" fmla="*/ 197 w 1371"/>
                        <a:gd name="T103" fmla="*/ 200 h 1116"/>
                        <a:gd name="T104" fmla="*/ 382 w 1371"/>
                        <a:gd name="T105" fmla="*/ 297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71" h="1116">
                          <a:moveTo>
                            <a:pt x="432" y="285"/>
                          </a:moveTo>
                          <a:lnTo>
                            <a:pt x="443" y="256"/>
                          </a:lnTo>
                          <a:lnTo>
                            <a:pt x="458" y="225"/>
                          </a:lnTo>
                          <a:lnTo>
                            <a:pt x="478" y="196"/>
                          </a:lnTo>
                          <a:lnTo>
                            <a:pt x="499" y="167"/>
                          </a:lnTo>
                          <a:lnTo>
                            <a:pt x="521" y="140"/>
                          </a:lnTo>
                          <a:lnTo>
                            <a:pt x="538" y="119"/>
                          </a:lnTo>
                          <a:lnTo>
                            <a:pt x="556" y="102"/>
                          </a:lnTo>
                          <a:lnTo>
                            <a:pt x="576" y="86"/>
                          </a:lnTo>
                          <a:lnTo>
                            <a:pt x="594" y="71"/>
                          </a:lnTo>
                          <a:lnTo>
                            <a:pt x="611" y="59"/>
                          </a:lnTo>
                          <a:lnTo>
                            <a:pt x="633" y="46"/>
                          </a:lnTo>
                          <a:lnTo>
                            <a:pt x="651" y="36"/>
                          </a:lnTo>
                          <a:lnTo>
                            <a:pt x="669" y="28"/>
                          </a:lnTo>
                          <a:lnTo>
                            <a:pt x="694" y="23"/>
                          </a:lnTo>
                          <a:lnTo>
                            <a:pt x="720" y="17"/>
                          </a:lnTo>
                          <a:lnTo>
                            <a:pt x="741" y="13"/>
                          </a:lnTo>
                          <a:lnTo>
                            <a:pt x="764" y="9"/>
                          </a:lnTo>
                          <a:lnTo>
                            <a:pt x="788" y="7"/>
                          </a:lnTo>
                          <a:lnTo>
                            <a:pt x="813" y="5"/>
                          </a:lnTo>
                          <a:lnTo>
                            <a:pt x="845" y="3"/>
                          </a:lnTo>
                          <a:lnTo>
                            <a:pt x="868" y="5"/>
                          </a:lnTo>
                          <a:lnTo>
                            <a:pt x="891" y="7"/>
                          </a:lnTo>
                          <a:lnTo>
                            <a:pt x="912" y="9"/>
                          </a:lnTo>
                          <a:lnTo>
                            <a:pt x="932" y="5"/>
                          </a:lnTo>
                          <a:lnTo>
                            <a:pt x="958" y="3"/>
                          </a:lnTo>
                          <a:lnTo>
                            <a:pt x="981" y="0"/>
                          </a:lnTo>
                          <a:lnTo>
                            <a:pt x="970" y="7"/>
                          </a:lnTo>
                          <a:lnTo>
                            <a:pt x="958" y="13"/>
                          </a:lnTo>
                          <a:lnTo>
                            <a:pt x="949" y="23"/>
                          </a:lnTo>
                          <a:lnTo>
                            <a:pt x="940" y="34"/>
                          </a:lnTo>
                          <a:lnTo>
                            <a:pt x="920" y="34"/>
                          </a:lnTo>
                          <a:lnTo>
                            <a:pt x="900" y="36"/>
                          </a:lnTo>
                          <a:lnTo>
                            <a:pt x="885" y="40"/>
                          </a:lnTo>
                          <a:lnTo>
                            <a:pt x="868" y="44"/>
                          </a:lnTo>
                          <a:lnTo>
                            <a:pt x="851" y="48"/>
                          </a:lnTo>
                          <a:lnTo>
                            <a:pt x="833" y="54"/>
                          </a:lnTo>
                          <a:lnTo>
                            <a:pt x="813" y="59"/>
                          </a:lnTo>
                          <a:lnTo>
                            <a:pt x="793" y="65"/>
                          </a:lnTo>
                          <a:lnTo>
                            <a:pt x="773" y="71"/>
                          </a:lnTo>
                          <a:lnTo>
                            <a:pt x="755" y="77"/>
                          </a:lnTo>
                          <a:lnTo>
                            <a:pt x="738" y="86"/>
                          </a:lnTo>
                          <a:lnTo>
                            <a:pt x="715" y="96"/>
                          </a:lnTo>
                          <a:lnTo>
                            <a:pt x="694" y="108"/>
                          </a:lnTo>
                          <a:lnTo>
                            <a:pt x="672" y="121"/>
                          </a:lnTo>
                          <a:lnTo>
                            <a:pt x="651" y="135"/>
                          </a:lnTo>
                          <a:lnTo>
                            <a:pt x="628" y="156"/>
                          </a:lnTo>
                          <a:lnTo>
                            <a:pt x="608" y="181"/>
                          </a:lnTo>
                          <a:lnTo>
                            <a:pt x="588" y="212"/>
                          </a:lnTo>
                          <a:lnTo>
                            <a:pt x="567" y="250"/>
                          </a:lnTo>
                          <a:lnTo>
                            <a:pt x="547" y="297"/>
                          </a:lnTo>
                          <a:lnTo>
                            <a:pt x="521" y="349"/>
                          </a:lnTo>
                          <a:lnTo>
                            <a:pt x="562" y="327"/>
                          </a:lnTo>
                          <a:lnTo>
                            <a:pt x="599" y="306"/>
                          </a:lnTo>
                          <a:lnTo>
                            <a:pt x="646" y="283"/>
                          </a:lnTo>
                          <a:lnTo>
                            <a:pt x="694" y="258"/>
                          </a:lnTo>
                          <a:lnTo>
                            <a:pt x="715" y="250"/>
                          </a:lnTo>
                          <a:lnTo>
                            <a:pt x="736" y="243"/>
                          </a:lnTo>
                          <a:lnTo>
                            <a:pt x="761" y="237"/>
                          </a:lnTo>
                          <a:lnTo>
                            <a:pt x="787" y="229"/>
                          </a:lnTo>
                          <a:lnTo>
                            <a:pt x="814" y="223"/>
                          </a:lnTo>
                          <a:lnTo>
                            <a:pt x="839" y="221"/>
                          </a:lnTo>
                          <a:lnTo>
                            <a:pt x="860" y="219"/>
                          </a:lnTo>
                          <a:lnTo>
                            <a:pt x="891" y="217"/>
                          </a:lnTo>
                          <a:lnTo>
                            <a:pt x="920" y="219"/>
                          </a:lnTo>
                          <a:lnTo>
                            <a:pt x="943" y="221"/>
                          </a:lnTo>
                          <a:lnTo>
                            <a:pt x="972" y="223"/>
                          </a:lnTo>
                          <a:lnTo>
                            <a:pt x="998" y="225"/>
                          </a:lnTo>
                          <a:lnTo>
                            <a:pt x="1024" y="227"/>
                          </a:lnTo>
                          <a:lnTo>
                            <a:pt x="1051" y="231"/>
                          </a:lnTo>
                          <a:lnTo>
                            <a:pt x="1077" y="233"/>
                          </a:lnTo>
                          <a:lnTo>
                            <a:pt x="1105" y="237"/>
                          </a:lnTo>
                          <a:lnTo>
                            <a:pt x="1134" y="239"/>
                          </a:lnTo>
                          <a:lnTo>
                            <a:pt x="1160" y="243"/>
                          </a:lnTo>
                          <a:lnTo>
                            <a:pt x="1192" y="246"/>
                          </a:lnTo>
                          <a:lnTo>
                            <a:pt x="1223" y="248"/>
                          </a:lnTo>
                          <a:lnTo>
                            <a:pt x="1253" y="254"/>
                          </a:lnTo>
                          <a:lnTo>
                            <a:pt x="1301" y="260"/>
                          </a:lnTo>
                          <a:lnTo>
                            <a:pt x="1316" y="260"/>
                          </a:lnTo>
                          <a:lnTo>
                            <a:pt x="1328" y="260"/>
                          </a:lnTo>
                          <a:lnTo>
                            <a:pt x="1344" y="266"/>
                          </a:lnTo>
                          <a:lnTo>
                            <a:pt x="1370" y="275"/>
                          </a:lnTo>
                          <a:lnTo>
                            <a:pt x="1324" y="266"/>
                          </a:lnTo>
                          <a:lnTo>
                            <a:pt x="1302" y="262"/>
                          </a:lnTo>
                          <a:lnTo>
                            <a:pt x="1284" y="262"/>
                          </a:lnTo>
                          <a:lnTo>
                            <a:pt x="1241" y="266"/>
                          </a:lnTo>
                          <a:lnTo>
                            <a:pt x="1212" y="268"/>
                          </a:lnTo>
                          <a:lnTo>
                            <a:pt x="1177" y="270"/>
                          </a:lnTo>
                          <a:lnTo>
                            <a:pt x="1146" y="270"/>
                          </a:lnTo>
                          <a:lnTo>
                            <a:pt x="1116" y="271"/>
                          </a:lnTo>
                          <a:lnTo>
                            <a:pt x="1088" y="273"/>
                          </a:lnTo>
                          <a:lnTo>
                            <a:pt x="1062" y="270"/>
                          </a:lnTo>
                          <a:lnTo>
                            <a:pt x="1030" y="268"/>
                          </a:lnTo>
                          <a:lnTo>
                            <a:pt x="998" y="270"/>
                          </a:lnTo>
                          <a:lnTo>
                            <a:pt x="969" y="273"/>
                          </a:lnTo>
                          <a:lnTo>
                            <a:pt x="943" y="275"/>
                          </a:lnTo>
                          <a:lnTo>
                            <a:pt x="914" y="277"/>
                          </a:lnTo>
                          <a:lnTo>
                            <a:pt x="891" y="277"/>
                          </a:lnTo>
                          <a:lnTo>
                            <a:pt x="863" y="279"/>
                          </a:lnTo>
                          <a:lnTo>
                            <a:pt x="839" y="285"/>
                          </a:lnTo>
                          <a:lnTo>
                            <a:pt x="816" y="289"/>
                          </a:lnTo>
                          <a:lnTo>
                            <a:pt x="793" y="295"/>
                          </a:lnTo>
                          <a:lnTo>
                            <a:pt x="769" y="300"/>
                          </a:lnTo>
                          <a:lnTo>
                            <a:pt x="744" y="308"/>
                          </a:lnTo>
                          <a:lnTo>
                            <a:pt x="717" y="316"/>
                          </a:lnTo>
                          <a:lnTo>
                            <a:pt x="694" y="322"/>
                          </a:lnTo>
                          <a:lnTo>
                            <a:pt x="651" y="333"/>
                          </a:lnTo>
                          <a:lnTo>
                            <a:pt x="626" y="339"/>
                          </a:lnTo>
                          <a:lnTo>
                            <a:pt x="588" y="356"/>
                          </a:lnTo>
                          <a:lnTo>
                            <a:pt x="538" y="376"/>
                          </a:lnTo>
                          <a:lnTo>
                            <a:pt x="591" y="381"/>
                          </a:lnTo>
                          <a:lnTo>
                            <a:pt x="652" y="385"/>
                          </a:lnTo>
                          <a:lnTo>
                            <a:pt x="665" y="389"/>
                          </a:lnTo>
                          <a:lnTo>
                            <a:pt x="694" y="405"/>
                          </a:lnTo>
                          <a:lnTo>
                            <a:pt x="712" y="414"/>
                          </a:lnTo>
                          <a:lnTo>
                            <a:pt x="730" y="424"/>
                          </a:lnTo>
                          <a:lnTo>
                            <a:pt x="735" y="430"/>
                          </a:lnTo>
                          <a:lnTo>
                            <a:pt x="744" y="447"/>
                          </a:lnTo>
                          <a:lnTo>
                            <a:pt x="764" y="480"/>
                          </a:lnTo>
                          <a:lnTo>
                            <a:pt x="743" y="466"/>
                          </a:lnTo>
                          <a:lnTo>
                            <a:pt x="717" y="449"/>
                          </a:lnTo>
                          <a:lnTo>
                            <a:pt x="694" y="443"/>
                          </a:lnTo>
                          <a:lnTo>
                            <a:pt x="652" y="432"/>
                          </a:lnTo>
                          <a:lnTo>
                            <a:pt x="622" y="424"/>
                          </a:lnTo>
                          <a:lnTo>
                            <a:pt x="591" y="414"/>
                          </a:lnTo>
                          <a:lnTo>
                            <a:pt x="574" y="408"/>
                          </a:lnTo>
                          <a:lnTo>
                            <a:pt x="539" y="414"/>
                          </a:lnTo>
                          <a:lnTo>
                            <a:pt x="516" y="418"/>
                          </a:lnTo>
                          <a:lnTo>
                            <a:pt x="486" y="424"/>
                          </a:lnTo>
                          <a:lnTo>
                            <a:pt x="501" y="430"/>
                          </a:lnTo>
                          <a:lnTo>
                            <a:pt x="518" y="435"/>
                          </a:lnTo>
                          <a:lnTo>
                            <a:pt x="541" y="445"/>
                          </a:lnTo>
                          <a:lnTo>
                            <a:pt x="567" y="443"/>
                          </a:lnTo>
                          <a:lnTo>
                            <a:pt x="610" y="445"/>
                          </a:lnTo>
                          <a:lnTo>
                            <a:pt x="636" y="451"/>
                          </a:lnTo>
                          <a:lnTo>
                            <a:pt x="669" y="459"/>
                          </a:lnTo>
                          <a:lnTo>
                            <a:pt x="694" y="468"/>
                          </a:lnTo>
                          <a:lnTo>
                            <a:pt x="723" y="476"/>
                          </a:lnTo>
                          <a:lnTo>
                            <a:pt x="756" y="486"/>
                          </a:lnTo>
                          <a:lnTo>
                            <a:pt x="785" y="493"/>
                          </a:lnTo>
                          <a:lnTo>
                            <a:pt x="811" y="497"/>
                          </a:lnTo>
                          <a:lnTo>
                            <a:pt x="833" y="503"/>
                          </a:lnTo>
                          <a:lnTo>
                            <a:pt x="854" y="509"/>
                          </a:lnTo>
                          <a:lnTo>
                            <a:pt x="880" y="516"/>
                          </a:lnTo>
                          <a:lnTo>
                            <a:pt x="908" y="528"/>
                          </a:lnTo>
                          <a:lnTo>
                            <a:pt x="934" y="542"/>
                          </a:lnTo>
                          <a:lnTo>
                            <a:pt x="946" y="551"/>
                          </a:lnTo>
                          <a:lnTo>
                            <a:pt x="964" y="574"/>
                          </a:lnTo>
                          <a:lnTo>
                            <a:pt x="987" y="599"/>
                          </a:lnTo>
                          <a:lnTo>
                            <a:pt x="1003" y="621"/>
                          </a:lnTo>
                          <a:lnTo>
                            <a:pt x="1018" y="646"/>
                          </a:lnTo>
                          <a:lnTo>
                            <a:pt x="1033" y="669"/>
                          </a:lnTo>
                          <a:lnTo>
                            <a:pt x="1048" y="694"/>
                          </a:lnTo>
                          <a:lnTo>
                            <a:pt x="1062" y="715"/>
                          </a:lnTo>
                          <a:lnTo>
                            <a:pt x="1077" y="740"/>
                          </a:lnTo>
                          <a:lnTo>
                            <a:pt x="1096" y="767"/>
                          </a:lnTo>
                          <a:lnTo>
                            <a:pt x="1111" y="796"/>
                          </a:lnTo>
                          <a:lnTo>
                            <a:pt x="1128" y="817"/>
                          </a:lnTo>
                          <a:lnTo>
                            <a:pt x="1149" y="844"/>
                          </a:lnTo>
                          <a:lnTo>
                            <a:pt x="1122" y="823"/>
                          </a:lnTo>
                          <a:lnTo>
                            <a:pt x="1102" y="810"/>
                          </a:lnTo>
                          <a:lnTo>
                            <a:pt x="1076" y="792"/>
                          </a:lnTo>
                          <a:lnTo>
                            <a:pt x="1051" y="773"/>
                          </a:lnTo>
                          <a:lnTo>
                            <a:pt x="1030" y="756"/>
                          </a:lnTo>
                          <a:lnTo>
                            <a:pt x="1010" y="740"/>
                          </a:lnTo>
                          <a:lnTo>
                            <a:pt x="992" y="729"/>
                          </a:lnTo>
                          <a:lnTo>
                            <a:pt x="972" y="715"/>
                          </a:lnTo>
                          <a:lnTo>
                            <a:pt x="949" y="700"/>
                          </a:lnTo>
                          <a:lnTo>
                            <a:pt x="929" y="686"/>
                          </a:lnTo>
                          <a:lnTo>
                            <a:pt x="911" y="673"/>
                          </a:lnTo>
                          <a:lnTo>
                            <a:pt x="886" y="655"/>
                          </a:lnTo>
                          <a:lnTo>
                            <a:pt x="860" y="638"/>
                          </a:lnTo>
                          <a:lnTo>
                            <a:pt x="836" y="617"/>
                          </a:lnTo>
                          <a:lnTo>
                            <a:pt x="811" y="599"/>
                          </a:lnTo>
                          <a:lnTo>
                            <a:pt x="788" y="586"/>
                          </a:lnTo>
                          <a:lnTo>
                            <a:pt x="767" y="571"/>
                          </a:lnTo>
                          <a:lnTo>
                            <a:pt x="740" y="557"/>
                          </a:lnTo>
                          <a:lnTo>
                            <a:pt x="717" y="547"/>
                          </a:lnTo>
                          <a:lnTo>
                            <a:pt x="694" y="540"/>
                          </a:lnTo>
                          <a:lnTo>
                            <a:pt x="660" y="530"/>
                          </a:lnTo>
                          <a:lnTo>
                            <a:pt x="629" y="520"/>
                          </a:lnTo>
                          <a:lnTo>
                            <a:pt x="607" y="515"/>
                          </a:lnTo>
                          <a:lnTo>
                            <a:pt x="582" y="507"/>
                          </a:lnTo>
                          <a:lnTo>
                            <a:pt x="547" y="489"/>
                          </a:lnTo>
                          <a:lnTo>
                            <a:pt x="510" y="472"/>
                          </a:lnTo>
                          <a:lnTo>
                            <a:pt x="565" y="509"/>
                          </a:lnTo>
                          <a:lnTo>
                            <a:pt x="570" y="516"/>
                          </a:lnTo>
                          <a:lnTo>
                            <a:pt x="582" y="532"/>
                          </a:lnTo>
                          <a:lnTo>
                            <a:pt x="596" y="551"/>
                          </a:lnTo>
                          <a:lnTo>
                            <a:pt x="611" y="574"/>
                          </a:lnTo>
                          <a:lnTo>
                            <a:pt x="628" y="596"/>
                          </a:lnTo>
                          <a:lnTo>
                            <a:pt x="643" y="621"/>
                          </a:lnTo>
                          <a:lnTo>
                            <a:pt x="663" y="646"/>
                          </a:lnTo>
                          <a:lnTo>
                            <a:pt x="678" y="667"/>
                          </a:lnTo>
                          <a:lnTo>
                            <a:pt x="694" y="688"/>
                          </a:lnTo>
                          <a:lnTo>
                            <a:pt x="709" y="711"/>
                          </a:lnTo>
                          <a:lnTo>
                            <a:pt x="729" y="742"/>
                          </a:lnTo>
                          <a:lnTo>
                            <a:pt x="744" y="767"/>
                          </a:lnTo>
                          <a:lnTo>
                            <a:pt x="758" y="787"/>
                          </a:lnTo>
                          <a:lnTo>
                            <a:pt x="769" y="812"/>
                          </a:lnTo>
                          <a:lnTo>
                            <a:pt x="781" y="835"/>
                          </a:lnTo>
                          <a:lnTo>
                            <a:pt x="788" y="858"/>
                          </a:lnTo>
                          <a:lnTo>
                            <a:pt x="795" y="875"/>
                          </a:lnTo>
                          <a:lnTo>
                            <a:pt x="799" y="900"/>
                          </a:lnTo>
                          <a:lnTo>
                            <a:pt x="802" y="933"/>
                          </a:lnTo>
                          <a:lnTo>
                            <a:pt x="805" y="964"/>
                          </a:lnTo>
                          <a:lnTo>
                            <a:pt x="810" y="997"/>
                          </a:lnTo>
                          <a:lnTo>
                            <a:pt x="814" y="1026"/>
                          </a:lnTo>
                          <a:lnTo>
                            <a:pt x="818" y="1057"/>
                          </a:lnTo>
                          <a:lnTo>
                            <a:pt x="796" y="1026"/>
                          </a:lnTo>
                          <a:lnTo>
                            <a:pt x="781" y="1005"/>
                          </a:lnTo>
                          <a:lnTo>
                            <a:pt x="764" y="983"/>
                          </a:lnTo>
                          <a:lnTo>
                            <a:pt x="755" y="966"/>
                          </a:lnTo>
                          <a:lnTo>
                            <a:pt x="744" y="943"/>
                          </a:lnTo>
                          <a:lnTo>
                            <a:pt x="736" y="918"/>
                          </a:lnTo>
                          <a:lnTo>
                            <a:pt x="726" y="889"/>
                          </a:lnTo>
                          <a:lnTo>
                            <a:pt x="714" y="862"/>
                          </a:lnTo>
                          <a:lnTo>
                            <a:pt x="701" y="831"/>
                          </a:lnTo>
                          <a:lnTo>
                            <a:pt x="691" y="806"/>
                          </a:lnTo>
                          <a:lnTo>
                            <a:pt x="678" y="781"/>
                          </a:lnTo>
                          <a:lnTo>
                            <a:pt x="663" y="758"/>
                          </a:lnTo>
                          <a:lnTo>
                            <a:pt x="651" y="738"/>
                          </a:lnTo>
                          <a:lnTo>
                            <a:pt x="633" y="715"/>
                          </a:lnTo>
                          <a:lnTo>
                            <a:pt x="611" y="692"/>
                          </a:lnTo>
                          <a:lnTo>
                            <a:pt x="597" y="673"/>
                          </a:lnTo>
                          <a:lnTo>
                            <a:pt x="581" y="653"/>
                          </a:lnTo>
                          <a:lnTo>
                            <a:pt x="577" y="634"/>
                          </a:lnTo>
                          <a:lnTo>
                            <a:pt x="567" y="607"/>
                          </a:lnTo>
                          <a:lnTo>
                            <a:pt x="555" y="586"/>
                          </a:lnTo>
                          <a:lnTo>
                            <a:pt x="545" y="561"/>
                          </a:lnTo>
                          <a:lnTo>
                            <a:pt x="538" y="553"/>
                          </a:lnTo>
                          <a:lnTo>
                            <a:pt x="518" y="530"/>
                          </a:lnTo>
                          <a:lnTo>
                            <a:pt x="504" y="509"/>
                          </a:lnTo>
                          <a:lnTo>
                            <a:pt x="490" y="488"/>
                          </a:lnTo>
                          <a:lnTo>
                            <a:pt x="477" y="468"/>
                          </a:lnTo>
                          <a:lnTo>
                            <a:pt x="452" y="480"/>
                          </a:lnTo>
                          <a:lnTo>
                            <a:pt x="429" y="495"/>
                          </a:lnTo>
                          <a:lnTo>
                            <a:pt x="403" y="518"/>
                          </a:lnTo>
                          <a:lnTo>
                            <a:pt x="377" y="538"/>
                          </a:lnTo>
                          <a:lnTo>
                            <a:pt x="359" y="557"/>
                          </a:lnTo>
                          <a:lnTo>
                            <a:pt x="344" y="578"/>
                          </a:lnTo>
                          <a:lnTo>
                            <a:pt x="325" y="605"/>
                          </a:lnTo>
                          <a:lnTo>
                            <a:pt x="304" y="638"/>
                          </a:lnTo>
                          <a:lnTo>
                            <a:pt x="287" y="663"/>
                          </a:lnTo>
                          <a:lnTo>
                            <a:pt x="267" y="696"/>
                          </a:lnTo>
                          <a:lnTo>
                            <a:pt x="252" y="723"/>
                          </a:lnTo>
                          <a:lnTo>
                            <a:pt x="236" y="748"/>
                          </a:lnTo>
                          <a:lnTo>
                            <a:pt x="221" y="775"/>
                          </a:lnTo>
                          <a:lnTo>
                            <a:pt x="209" y="802"/>
                          </a:lnTo>
                          <a:lnTo>
                            <a:pt x="194" y="831"/>
                          </a:lnTo>
                          <a:lnTo>
                            <a:pt x="180" y="860"/>
                          </a:lnTo>
                          <a:lnTo>
                            <a:pt x="160" y="893"/>
                          </a:lnTo>
                          <a:lnTo>
                            <a:pt x="142" y="925"/>
                          </a:lnTo>
                          <a:lnTo>
                            <a:pt x="122" y="962"/>
                          </a:lnTo>
                          <a:lnTo>
                            <a:pt x="103" y="991"/>
                          </a:lnTo>
                          <a:lnTo>
                            <a:pt x="90" y="1010"/>
                          </a:lnTo>
                          <a:lnTo>
                            <a:pt x="74" y="1032"/>
                          </a:lnTo>
                          <a:lnTo>
                            <a:pt x="59" y="1051"/>
                          </a:lnTo>
                          <a:lnTo>
                            <a:pt x="41" y="1070"/>
                          </a:lnTo>
                          <a:lnTo>
                            <a:pt x="22" y="1089"/>
                          </a:lnTo>
                          <a:lnTo>
                            <a:pt x="0" y="1115"/>
                          </a:lnTo>
                          <a:lnTo>
                            <a:pt x="7" y="1084"/>
                          </a:lnTo>
                          <a:lnTo>
                            <a:pt x="15" y="1060"/>
                          </a:lnTo>
                          <a:lnTo>
                            <a:pt x="27" y="1033"/>
                          </a:lnTo>
                          <a:lnTo>
                            <a:pt x="41" y="1010"/>
                          </a:lnTo>
                          <a:lnTo>
                            <a:pt x="62" y="976"/>
                          </a:lnTo>
                          <a:lnTo>
                            <a:pt x="85" y="941"/>
                          </a:lnTo>
                          <a:lnTo>
                            <a:pt x="110" y="900"/>
                          </a:lnTo>
                          <a:lnTo>
                            <a:pt x="129" y="868"/>
                          </a:lnTo>
                          <a:lnTo>
                            <a:pt x="149" y="835"/>
                          </a:lnTo>
                          <a:lnTo>
                            <a:pt x="169" y="806"/>
                          </a:lnTo>
                          <a:lnTo>
                            <a:pt x="183" y="781"/>
                          </a:lnTo>
                          <a:lnTo>
                            <a:pt x="201" y="756"/>
                          </a:lnTo>
                          <a:lnTo>
                            <a:pt x="217" y="734"/>
                          </a:lnTo>
                          <a:lnTo>
                            <a:pt x="236" y="707"/>
                          </a:lnTo>
                          <a:lnTo>
                            <a:pt x="256" y="680"/>
                          </a:lnTo>
                          <a:lnTo>
                            <a:pt x="276" y="653"/>
                          </a:lnTo>
                          <a:lnTo>
                            <a:pt x="296" y="623"/>
                          </a:lnTo>
                          <a:lnTo>
                            <a:pt x="313" y="598"/>
                          </a:lnTo>
                          <a:lnTo>
                            <a:pt x="330" y="572"/>
                          </a:lnTo>
                          <a:lnTo>
                            <a:pt x="342" y="549"/>
                          </a:lnTo>
                          <a:lnTo>
                            <a:pt x="350" y="530"/>
                          </a:lnTo>
                          <a:lnTo>
                            <a:pt x="359" y="513"/>
                          </a:lnTo>
                          <a:lnTo>
                            <a:pt x="368" y="493"/>
                          </a:lnTo>
                          <a:lnTo>
                            <a:pt x="382" y="476"/>
                          </a:lnTo>
                          <a:lnTo>
                            <a:pt x="402" y="451"/>
                          </a:lnTo>
                          <a:lnTo>
                            <a:pt x="418" y="430"/>
                          </a:lnTo>
                          <a:lnTo>
                            <a:pt x="434" y="412"/>
                          </a:lnTo>
                          <a:lnTo>
                            <a:pt x="448" y="393"/>
                          </a:lnTo>
                          <a:lnTo>
                            <a:pt x="443" y="374"/>
                          </a:lnTo>
                          <a:lnTo>
                            <a:pt x="435" y="347"/>
                          </a:lnTo>
                          <a:lnTo>
                            <a:pt x="397" y="333"/>
                          </a:lnTo>
                          <a:lnTo>
                            <a:pt x="354" y="302"/>
                          </a:lnTo>
                          <a:lnTo>
                            <a:pt x="311" y="273"/>
                          </a:lnTo>
                          <a:lnTo>
                            <a:pt x="287" y="256"/>
                          </a:lnTo>
                          <a:lnTo>
                            <a:pt x="267" y="244"/>
                          </a:lnTo>
                          <a:lnTo>
                            <a:pt x="233" y="229"/>
                          </a:lnTo>
                          <a:lnTo>
                            <a:pt x="200" y="217"/>
                          </a:lnTo>
                          <a:lnTo>
                            <a:pt x="163" y="206"/>
                          </a:lnTo>
                          <a:lnTo>
                            <a:pt x="137" y="196"/>
                          </a:lnTo>
                          <a:lnTo>
                            <a:pt x="105" y="185"/>
                          </a:lnTo>
                          <a:lnTo>
                            <a:pt x="76" y="175"/>
                          </a:lnTo>
                          <a:lnTo>
                            <a:pt x="48" y="169"/>
                          </a:lnTo>
                          <a:lnTo>
                            <a:pt x="24" y="162"/>
                          </a:lnTo>
                          <a:lnTo>
                            <a:pt x="47" y="160"/>
                          </a:lnTo>
                          <a:lnTo>
                            <a:pt x="64" y="156"/>
                          </a:lnTo>
                          <a:lnTo>
                            <a:pt x="77" y="154"/>
                          </a:lnTo>
                          <a:lnTo>
                            <a:pt x="93" y="152"/>
                          </a:lnTo>
                          <a:lnTo>
                            <a:pt x="108" y="154"/>
                          </a:lnTo>
                          <a:lnTo>
                            <a:pt x="140" y="169"/>
                          </a:lnTo>
                          <a:lnTo>
                            <a:pt x="168" y="183"/>
                          </a:lnTo>
                          <a:lnTo>
                            <a:pt x="197" y="200"/>
                          </a:lnTo>
                          <a:lnTo>
                            <a:pt x="226" y="217"/>
                          </a:lnTo>
                          <a:lnTo>
                            <a:pt x="261" y="235"/>
                          </a:lnTo>
                          <a:lnTo>
                            <a:pt x="292" y="254"/>
                          </a:lnTo>
                          <a:lnTo>
                            <a:pt x="316" y="266"/>
                          </a:lnTo>
                          <a:lnTo>
                            <a:pt x="359" y="289"/>
                          </a:lnTo>
                          <a:lnTo>
                            <a:pt x="382" y="297"/>
                          </a:lnTo>
                          <a:lnTo>
                            <a:pt x="399" y="293"/>
                          </a:lnTo>
                          <a:lnTo>
                            <a:pt x="415" y="289"/>
                          </a:lnTo>
                          <a:lnTo>
                            <a:pt x="432" y="285"/>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1" name="Freeform 29"/>
                    <p:cNvSpPr>
                      <a:spLocks/>
                    </p:cNvSpPr>
                    <p:nvPr/>
                  </p:nvSpPr>
                  <p:spPr bwMode="auto">
                    <a:xfrm>
                      <a:off x="4692" y="2814"/>
                      <a:ext cx="121" cy="627"/>
                    </a:xfrm>
                    <a:custGeom>
                      <a:avLst/>
                      <a:gdLst>
                        <a:gd name="T0" fmla="*/ 65 w 121"/>
                        <a:gd name="T1" fmla="*/ 0 h 627"/>
                        <a:gd name="T2" fmla="*/ 78 w 121"/>
                        <a:gd name="T3" fmla="*/ 30 h 627"/>
                        <a:gd name="T4" fmla="*/ 89 w 121"/>
                        <a:gd name="T5" fmla="*/ 50 h 627"/>
                        <a:gd name="T6" fmla="*/ 109 w 121"/>
                        <a:gd name="T7" fmla="*/ 79 h 627"/>
                        <a:gd name="T8" fmla="*/ 113 w 121"/>
                        <a:gd name="T9" fmla="*/ 106 h 627"/>
                        <a:gd name="T10" fmla="*/ 118 w 121"/>
                        <a:gd name="T11" fmla="*/ 142 h 627"/>
                        <a:gd name="T12" fmla="*/ 118 w 121"/>
                        <a:gd name="T13" fmla="*/ 185 h 627"/>
                        <a:gd name="T14" fmla="*/ 120 w 121"/>
                        <a:gd name="T15" fmla="*/ 212 h 627"/>
                        <a:gd name="T16" fmla="*/ 118 w 121"/>
                        <a:gd name="T17" fmla="*/ 243 h 627"/>
                        <a:gd name="T18" fmla="*/ 113 w 121"/>
                        <a:gd name="T19" fmla="*/ 284 h 627"/>
                        <a:gd name="T20" fmla="*/ 109 w 121"/>
                        <a:gd name="T21" fmla="*/ 316 h 627"/>
                        <a:gd name="T22" fmla="*/ 100 w 121"/>
                        <a:gd name="T23" fmla="*/ 370 h 627"/>
                        <a:gd name="T24" fmla="*/ 92 w 121"/>
                        <a:gd name="T25" fmla="*/ 398 h 627"/>
                        <a:gd name="T26" fmla="*/ 77 w 121"/>
                        <a:gd name="T27" fmla="*/ 432 h 627"/>
                        <a:gd name="T28" fmla="*/ 57 w 121"/>
                        <a:gd name="T29" fmla="*/ 471 h 627"/>
                        <a:gd name="T30" fmla="*/ 41 w 121"/>
                        <a:gd name="T31" fmla="*/ 506 h 627"/>
                        <a:gd name="T32" fmla="*/ 24 w 121"/>
                        <a:gd name="T33" fmla="*/ 540 h 627"/>
                        <a:gd name="T34" fmla="*/ 10 w 121"/>
                        <a:gd name="T35" fmla="*/ 569 h 627"/>
                        <a:gd name="T36" fmla="*/ 0 w 121"/>
                        <a:gd name="T37" fmla="*/ 626 h 627"/>
                        <a:gd name="T38" fmla="*/ 6 w 121"/>
                        <a:gd name="T39" fmla="*/ 569 h 627"/>
                        <a:gd name="T40" fmla="*/ 10 w 121"/>
                        <a:gd name="T41" fmla="*/ 529 h 627"/>
                        <a:gd name="T42" fmla="*/ 13 w 121"/>
                        <a:gd name="T43" fmla="*/ 492 h 627"/>
                        <a:gd name="T44" fmla="*/ 16 w 121"/>
                        <a:gd name="T45" fmla="*/ 454 h 627"/>
                        <a:gd name="T46" fmla="*/ 22 w 121"/>
                        <a:gd name="T47" fmla="*/ 405 h 627"/>
                        <a:gd name="T48" fmla="*/ 31 w 121"/>
                        <a:gd name="T49" fmla="*/ 370 h 627"/>
                        <a:gd name="T50" fmla="*/ 41 w 121"/>
                        <a:gd name="T51" fmla="*/ 336 h 627"/>
                        <a:gd name="T52" fmla="*/ 50 w 121"/>
                        <a:gd name="T53" fmla="*/ 303 h 627"/>
                        <a:gd name="T54" fmla="*/ 57 w 121"/>
                        <a:gd name="T55" fmla="*/ 270 h 627"/>
                        <a:gd name="T56" fmla="*/ 65 w 121"/>
                        <a:gd name="T57" fmla="*/ 235 h 627"/>
                        <a:gd name="T58" fmla="*/ 69 w 121"/>
                        <a:gd name="T59" fmla="*/ 200 h 627"/>
                        <a:gd name="T60" fmla="*/ 72 w 121"/>
                        <a:gd name="T61" fmla="*/ 171 h 627"/>
                        <a:gd name="T62" fmla="*/ 75 w 121"/>
                        <a:gd name="T63" fmla="*/ 137 h 627"/>
                        <a:gd name="T64" fmla="*/ 75 w 121"/>
                        <a:gd name="T65" fmla="*/ 98 h 627"/>
                        <a:gd name="T66" fmla="*/ 75 w 121"/>
                        <a:gd name="T67" fmla="*/ 50 h 627"/>
                        <a:gd name="T68" fmla="*/ 71 w 121"/>
                        <a:gd name="T69" fmla="*/ 28 h 627"/>
                        <a:gd name="T70" fmla="*/ 65 w 121"/>
                        <a:gd name="T71" fmla="*/ 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 h="627">
                          <a:moveTo>
                            <a:pt x="65" y="0"/>
                          </a:moveTo>
                          <a:lnTo>
                            <a:pt x="78" y="30"/>
                          </a:lnTo>
                          <a:lnTo>
                            <a:pt x="89" y="50"/>
                          </a:lnTo>
                          <a:lnTo>
                            <a:pt x="109" y="79"/>
                          </a:lnTo>
                          <a:lnTo>
                            <a:pt x="113" y="106"/>
                          </a:lnTo>
                          <a:lnTo>
                            <a:pt x="118" y="142"/>
                          </a:lnTo>
                          <a:lnTo>
                            <a:pt x="118" y="185"/>
                          </a:lnTo>
                          <a:lnTo>
                            <a:pt x="120" y="212"/>
                          </a:lnTo>
                          <a:lnTo>
                            <a:pt x="118" y="243"/>
                          </a:lnTo>
                          <a:lnTo>
                            <a:pt x="113" y="284"/>
                          </a:lnTo>
                          <a:lnTo>
                            <a:pt x="109" y="316"/>
                          </a:lnTo>
                          <a:lnTo>
                            <a:pt x="100" y="370"/>
                          </a:lnTo>
                          <a:lnTo>
                            <a:pt x="92" y="398"/>
                          </a:lnTo>
                          <a:lnTo>
                            <a:pt x="77" y="432"/>
                          </a:lnTo>
                          <a:lnTo>
                            <a:pt x="57" y="471"/>
                          </a:lnTo>
                          <a:lnTo>
                            <a:pt x="41" y="506"/>
                          </a:lnTo>
                          <a:lnTo>
                            <a:pt x="24" y="540"/>
                          </a:lnTo>
                          <a:lnTo>
                            <a:pt x="10" y="569"/>
                          </a:lnTo>
                          <a:lnTo>
                            <a:pt x="0" y="626"/>
                          </a:lnTo>
                          <a:lnTo>
                            <a:pt x="6" y="569"/>
                          </a:lnTo>
                          <a:lnTo>
                            <a:pt x="10" y="529"/>
                          </a:lnTo>
                          <a:lnTo>
                            <a:pt x="13" y="492"/>
                          </a:lnTo>
                          <a:lnTo>
                            <a:pt x="16" y="454"/>
                          </a:lnTo>
                          <a:lnTo>
                            <a:pt x="22" y="405"/>
                          </a:lnTo>
                          <a:lnTo>
                            <a:pt x="31" y="370"/>
                          </a:lnTo>
                          <a:lnTo>
                            <a:pt x="41" y="336"/>
                          </a:lnTo>
                          <a:lnTo>
                            <a:pt x="50" y="303"/>
                          </a:lnTo>
                          <a:lnTo>
                            <a:pt x="57" y="270"/>
                          </a:lnTo>
                          <a:lnTo>
                            <a:pt x="65" y="235"/>
                          </a:lnTo>
                          <a:lnTo>
                            <a:pt x="69" y="200"/>
                          </a:lnTo>
                          <a:lnTo>
                            <a:pt x="72" y="171"/>
                          </a:lnTo>
                          <a:lnTo>
                            <a:pt x="75" y="137"/>
                          </a:lnTo>
                          <a:lnTo>
                            <a:pt x="75" y="98"/>
                          </a:lnTo>
                          <a:lnTo>
                            <a:pt x="75" y="50"/>
                          </a:lnTo>
                          <a:lnTo>
                            <a:pt x="71" y="28"/>
                          </a:lnTo>
                          <a:lnTo>
                            <a:pt x="65" y="0"/>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2" name="Freeform 30"/>
                    <p:cNvSpPr>
                      <a:spLocks/>
                    </p:cNvSpPr>
                    <p:nvPr/>
                  </p:nvSpPr>
                  <p:spPr bwMode="auto">
                    <a:xfrm>
                      <a:off x="4104" y="2469"/>
                      <a:ext cx="538" cy="159"/>
                    </a:xfrm>
                    <a:custGeom>
                      <a:avLst/>
                      <a:gdLst>
                        <a:gd name="T0" fmla="*/ 537 w 538"/>
                        <a:gd name="T1" fmla="*/ 158 h 159"/>
                        <a:gd name="T2" fmla="*/ 527 w 538"/>
                        <a:gd name="T3" fmla="*/ 131 h 159"/>
                        <a:gd name="T4" fmla="*/ 515 w 538"/>
                        <a:gd name="T5" fmla="*/ 105 h 159"/>
                        <a:gd name="T6" fmla="*/ 506 w 538"/>
                        <a:gd name="T7" fmla="*/ 102 h 159"/>
                        <a:gd name="T8" fmla="*/ 484 w 538"/>
                        <a:gd name="T9" fmla="*/ 94 h 159"/>
                        <a:gd name="T10" fmla="*/ 463 w 538"/>
                        <a:gd name="T11" fmla="*/ 88 h 159"/>
                        <a:gd name="T12" fmla="*/ 443 w 538"/>
                        <a:gd name="T13" fmla="*/ 94 h 159"/>
                        <a:gd name="T14" fmla="*/ 419 w 538"/>
                        <a:gd name="T15" fmla="*/ 98 h 159"/>
                        <a:gd name="T16" fmla="*/ 390 w 538"/>
                        <a:gd name="T17" fmla="*/ 86 h 159"/>
                        <a:gd name="T18" fmla="*/ 353 w 538"/>
                        <a:gd name="T19" fmla="*/ 73 h 159"/>
                        <a:gd name="T20" fmla="*/ 318 w 538"/>
                        <a:gd name="T21" fmla="*/ 59 h 159"/>
                        <a:gd name="T22" fmla="*/ 293 w 538"/>
                        <a:gd name="T23" fmla="*/ 52 h 159"/>
                        <a:gd name="T24" fmla="*/ 253 w 538"/>
                        <a:gd name="T25" fmla="*/ 40 h 159"/>
                        <a:gd name="T26" fmla="*/ 214 w 538"/>
                        <a:gd name="T27" fmla="*/ 26 h 159"/>
                        <a:gd name="T28" fmla="*/ 174 w 538"/>
                        <a:gd name="T29" fmla="*/ 15 h 159"/>
                        <a:gd name="T30" fmla="*/ 134 w 538"/>
                        <a:gd name="T31" fmla="*/ 5 h 159"/>
                        <a:gd name="T32" fmla="*/ 90 w 538"/>
                        <a:gd name="T33" fmla="*/ 1 h 159"/>
                        <a:gd name="T34" fmla="*/ 50 w 538"/>
                        <a:gd name="T35" fmla="*/ 0 h 159"/>
                        <a:gd name="T36" fmla="*/ 39 w 538"/>
                        <a:gd name="T37" fmla="*/ 3 h 159"/>
                        <a:gd name="T38" fmla="*/ 24 w 538"/>
                        <a:gd name="T39" fmla="*/ 13 h 159"/>
                        <a:gd name="T40" fmla="*/ 10 w 538"/>
                        <a:gd name="T41" fmla="*/ 25 h 159"/>
                        <a:gd name="T42" fmla="*/ 0 w 538"/>
                        <a:gd name="T43" fmla="*/ 34 h 159"/>
                        <a:gd name="T44" fmla="*/ 18 w 538"/>
                        <a:gd name="T45" fmla="*/ 36 h 159"/>
                        <a:gd name="T46" fmla="*/ 39 w 538"/>
                        <a:gd name="T47" fmla="*/ 38 h 159"/>
                        <a:gd name="T48" fmla="*/ 59 w 538"/>
                        <a:gd name="T49" fmla="*/ 40 h 159"/>
                        <a:gd name="T50" fmla="*/ 74 w 538"/>
                        <a:gd name="T51" fmla="*/ 38 h 159"/>
                        <a:gd name="T52" fmla="*/ 94 w 538"/>
                        <a:gd name="T53" fmla="*/ 36 h 159"/>
                        <a:gd name="T54" fmla="*/ 123 w 538"/>
                        <a:gd name="T55" fmla="*/ 34 h 159"/>
                        <a:gd name="T56" fmla="*/ 162 w 538"/>
                        <a:gd name="T57" fmla="*/ 36 h 159"/>
                        <a:gd name="T58" fmla="*/ 195 w 538"/>
                        <a:gd name="T59" fmla="*/ 40 h 159"/>
                        <a:gd name="T60" fmla="*/ 226 w 538"/>
                        <a:gd name="T61" fmla="*/ 46 h 159"/>
                        <a:gd name="T62" fmla="*/ 257 w 538"/>
                        <a:gd name="T63" fmla="*/ 52 h 159"/>
                        <a:gd name="T64" fmla="*/ 289 w 538"/>
                        <a:gd name="T65" fmla="*/ 53 h 159"/>
                        <a:gd name="T66" fmla="*/ 315 w 538"/>
                        <a:gd name="T67" fmla="*/ 63 h 159"/>
                        <a:gd name="T68" fmla="*/ 342 w 538"/>
                        <a:gd name="T69" fmla="*/ 75 h 159"/>
                        <a:gd name="T70" fmla="*/ 367 w 538"/>
                        <a:gd name="T71" fmla="*/ 88 h 159"/>
                        <a:gd name="T72" fmla="*/ 396 w 538"/>
                        <a:gd name="T73" fmla="*/ 102 h 159"/>
                        <a:gd name="T74" fmla="*/ 408 w 538"/>
                        <a:gd name="T75" fmla="*/ 104 h 159"/>
                        <a:gd name="T76" fmla="*/ 422 w 538"/>
                        <a:gd name="T77" fmla="*/ 102 h 159"/>
                        <a:gd name="T78" fmla="*/ 442 w 538"/>
                        <a:gd name="T79" fmla="*/ 111 h 159"/>
                        <a:gd name="T80" fmla="*/ 463 w 538"/>
                        <a:gd name="T81" fmla="*/ 121 h 159"/>
                        <a:gd name="T82" fmla="*/ 483 w 538"/>
                        <a:gd name="T83" fmla="*/ 131 h 159"/>
                        <a:gd name="T84" fmla="*/ 510 w 538"/>
                        <a:gd name="T85" fmla="*/ 144 h 159"/>
                        <a:gd name="T86" fmla="*/ 527 w 538"/>
                        <a:gd name="T87" fmla="*/ 152 h 159"/>
                        <a:gd name="T88" fmla="*/ 537 w 538"/>
                        <a:gd name="T89" fmla="*/ 15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8" h="159">
                          <a:moveTo>
                            <a:pt x="537" y="158"/>
                          </a:moveTo>
                          <a:lnTo>
                            <a:pt x="527" y="131"/>
                          </a:lnTo>
                          <a:lnTo>
                            <a:pt x="515" y="105"/>
                          </a:lnTo>
                          <a:lnTo>
                            <a:pt x="506" y="102"/>
                          </a:lnTo>
                          <a:lnTo>
                            <a:pt x="484" y="94"/>
                          </a:lnTo>
                          <a:lnTo>
                            <a:pt x="463" y="88"/>
                          </a:lnTo>
                          <a:lnTo>
                            <a:pt x="443" y="94"/>
                          </a:lnTo>
                          <a:lnTo>
                            <a:pt x="419" y="98"/>
                          </a:lnTo>
                          <a:lnTo>
                            <a:pt x="390" y="86"/>
                          </a:lnTo>
                          <a:lnTo>
                            <a:pt x="353" y="73"/>
                          </a:lnTo>
                          <a:lnTo>
                            <a:pt x="318" y="59"/>
                          </a:lnTo>
                          <a:lnTo>
                            <a:pt x="293" y="52"/>
                          </a:lnTo>
                          <a:lnTo>
                            <a:pt x="253" y="40"/>
                          </a:lnTo>
                          <a:lnTo>
                            <a:pt x="214" y="26"/>
                          </a:lnTo>
                          <a:lnTo>
                            <a:pt x="174" y="15"/>
                          </a:lnTo>
                          <a:lnTo>
                            <a:pt x="134" y="5"/>
                          </a:lnTo>
                          <a:lnTo>
                            <a:pt x="90" y="1"/>
                          </a:lnTo>
                          <a:lnTo>
                            <a:pt x="50" y="0"/>
                          </a:lnTo>
                          <a:lnTo>
                            <a:pt x="39" y="3"/>
                          </a:lnTo>
                          <a:lnTo>
                            <a:pt x="24" y="13"/>
                          </a:lnTo>
                          <a:lnTo>
                            <a:pt x="10" y="25"/>
                          </a:lnTo>
                          <a:lnTo>
                            <a:pt x="0" y="34"/>
                          </a:lnTo>
                          <a:lnTo>
                            <a:pt x="18" y="36"/>
                          </a:lnTo>
                          <a:lnTo>
                            <a:pt x="39" y="38"/>
                          </a:lnTo>
                          <a:lnTo>
                            <a:pt x="59" y="40"/>
                          </a:lnTo>
                          <a:lnTo>
                            <a:pt x="74" y="38"/>
                          </a:lnTo>
                          <a:lnTo>
                            <a:pt x="94" y="36"/>
                          </a:lnTo>
                          <a:lnTo>
                            <a:pt x="123" y="34"/>
                          </a:lnTo>
                          <a:lnTo>
                            <a:pt x="162" y="36"/>
                          </a:lnTo>
                          <a:lnTo>
                            <a:pt x="195" y="40"/>
                          </a:lnTo>
                          <a:lnTo>
                            <a:pt x="226" y="46"/>
                          </a:lnTo>
                          <a:lnTo>
                            <a:pt x="257" y="52"/>
                          </a:lnTo>
                          <a:lnTo>
                            <a:pt x="289" y="53"/>
                          </a:lnTo>
                          <a:lnTo>
                            <a:pt x="315" y="63"/>
                          </a:lnTo>
                          <a:lnTo>
                            <a:pt x="342" y="75"/>
                          </a:lnTo>
                          <a:lnTo>
                            <a:pt x="367" y="88"/>
                          </a:lnTo>
                          <a:lnTo>
                            <a:pt x="396" y="102"/>
                          </a:lnTo>
                          <a:lnTo>
                            <a:pt x="408" y="104"/>
                          </a:lnTo>
                          <a:lnTo>
                            <a:pt x="422" y="102"/>
                          </a:lnTo>
                          <a:lnTo>
                            <a:pt x="442" y="111"/>
                          </a:lnTo>
                          <a:lnTo>
                            <a:pt x="463" y="121"/>
                          </a:lnTo>
                          <a:lnTo>
                            <a:pt x="483" y="131"/>
                          </a:lnTo>
                          <a:lnTo>
                            <a:pt x="510" y="144"/>
                          </a:lnTo>
                          <a:lnTo>
                            <a:pt x="527" y="152"/>
                          </a:lnTo>
                          <a:lnTo>
                            <a:pt x="537" y="158"/>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 name="Freeform 31"/>
                    <p:cNvSpPr>
                      <a:spLocks/>
                    </p:cNvSpPr>
                    <p:nvPr/>
                  </p:nvSpPr>
                  <p:spPr bwMode="auto">
                    <a:xfrm>
                      <a:off x="4080" y="2563"/>
                      <a:ext cx="558" cy="67"/>
                    </a:xfrm>
                    <a:custGeom>
                      <a:avLst/>
                      <a:gdLst>
                        <a:gd name="T0" fmla="*/ 557 w 558"/>
                        <a:gd name="T1" fmla="*/ 66 h 67"/>
                        <a:gd name="T2" fmla="*/ 543 w 558"/>
                        <a:gd name="T3" fmla="*/ 60 h 67"/>
                        <a:gd name="T4" fmla="*/ 527 w 558"/>
                        <a:gd name="T5" fmla="*/ 52 h 67"/>
                        <a:gd name="T6" fmla="*/ 509 w 558"/>
                        <a:gd name="T7" fmla="*/ 46 h 67"/>
                        <a:gd name="T8" fmla="*/ 494 w 558"/>
                        <a:gd name="T9" fmla="*/ 40 h 67"/>
                        <a:gd name="T10" fmla="*/ 472 w 558"/>
                        <a:gd name="T11" fmla="*/ 33 h 67"/>
                        <a:gd name="T12" fmla="*/ 448 w 558"/>
                        <a:gd name="T13" fmla="*/ 21 h 67"/>
                        <a:gd name="T14" fmla="*/ 426 w 558"/>
                        <a:gd name="T15" fmla="*/ 9 h 67"/>
                        <a:gd name="T16" fmla="*/ 405 w 558"/>
                        <a:gd name="T17" fmla="*/ 9 h 67"/>
                        <a:gd name="T18" fmla="*/ 382 w 558"/>
                        <a:gd name="T19" fmla="*/ 13 h 67"/>
                        <a:gd name="T20" fmla="*/ 350 w 558"/>
                        <a:gd name="T21" fmla="*/ 17 h 67"/>
                        <a:gd name="T22" fmla="*/ 336 w 558"/>
                        <a:gd name="T23" fmla="*/ 17 h 67"/>
                        <a:gd name="T24" fmla="*/ 295 w 558"/>
                        <a:gd name="T25" fmla="*/ 11 h 67"/>
                        <a:gd name="T26" fmla="*/ 249 w 558"/>
                        <a:gd name="T27" fmla="*/ 5 h 67"/>
                        <a:gd name="T28" fmla="*/ 218 w 558"/>
                        <a:gd name="T29" fmla="*/ 1 h 67"/>
                        <a:gd name="T30" fmla="*/ 180 w 558"/>
                        <a:gd name="T31" fmla="*/ 0 h 67"/>
                        <a:gd name="T32" fmla="*/ 139 w 558"/>
                        <a:gd name="T33" fmla="*/ 1 h 67"/>
                        <a:gd name="T34" fmla="*/ 116 w 558"/>
                        <a:gd name="T35" fmla="*/ 5 h 67"/>
                        <a:gd name="T36" fmla="*/ 85 w 558"/>
                        <a:gd name="T37" fmla="*/ 7 h 67"/>
                        <a:gd name="T38" fmla="*/ 59 w 558"/>
                        <a:gd name="T39" fmla="*/ 11 h 67"/>
                        <a:gd name="T40" fmla="*/ 30 w 558"/>
                        <a:gd name="T41" fmla="*/ 15 h 67"/>
                        <a:gd name="T42" fmla="*/ 27 w 558"/>
                        <a:gd name="T43" fmla="*/ 29 h 67"/>
                        <a:gd name="T44" fmla="*/ 21 w 558"/>
                        <a:gd name="T45" fmla="*/ 38 h 67"/>
                        <a:gd name="T46" fmla="*/ 13 w 558"/>
                        <a:gd name="T47" fmla="*/ 50 h 67"/>
                        <a:gd name="T48" fmla="*/ 0 w 558"/>
                        <a:gd name="T49" fmla="*/ 58 h 67"/>
                        <a:gd name="T50" fmla="*/ 22 w 558"/>
                        <a:gd name="T51" fmla="*/ 52 h 67"/>
                        <a:gd name="T52" fmla="*/ 48 w 558"/>
                        <a:gd name="T53" fmla="*/ 48 h 67"/>
                        <a:gd name="T54" fmla="*/ 70 w 558"/>
                        <a:gd name="T55" fmla="*/ 42 h 67"/>
                        <a:gd name="T56" fmla="*/ 94 w 558"/>
                        <a:gd name="T57" fmla="*/ 38 h 67"/>
                        <a:gd name="T58" fmla="*/ 119 w 558"/>
                        <a:gd name="T59" fmla="*/ 34 h 67"/>
                        <a:gd name="T60" fmla="*/ 159 w 558"/>
                        <a:gd name="T61" fmla="*/ 33 h 67"/>
                        <a:gd name="T62" fmla="*/ 203 w 558"/>
                        <a:gd name="T63" fmla="*/ 29 h 67"/>
                        <a:gd name="T64" fmla="*/ 250 w 558"/>
                        <a:gd name="T65" fmla="*/ 27 h 67"/>
                        <a:gd name="T66" fmla="*/ 299 w 558"/>
                        <a:gd name="T67" fmla="*/ 23 h 67"/>
                        <a:gd name="T68" fmla="*/ 344 w 558"/>
                        <a:gd name="T69" fmla="*/ 21 h 67"/>
                        <a:gd name="T70" fmla="*/ 382 w 558"/>
                        <a:gd name="T71" fmla="*/ 25 h 67"/>
                        <a:gd name="T72" fmla="*/ 410 w 558"/>
                        <a:gd name="T73" fmla="*/ 33 h 67"/>
                        <a:gd name="T74" fmla="*/ 439 w 558"/>
                        <a:gd name="T75" fmla="*/ 40 h 67"/>
                        <a:gd name="T76" fmla="*/ 469 w 558"/>
                        <a:gd name="T77" fmla="*/ 48 h 67"/>
                        <a:gd name="T78" fmla="*/ 503 w 558"/>
                        <a:gd name="T79" fmla="*/ 58 h 67"/>
                        <a:gd name="T80" fmla="*/ 529 w 558"/>
                        <a:gd name="T81" fmla="*/ 62 h 67"/>
                        <a:gd name="T82" fmla="*/ 557 w 558"/>
                        <a:gd name="T83"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58" h="67">
                          <a:moveTo>
                            <a:pt x="557" y="66"/>
                          </a:moveTo>
                          <a:lnTo>
                            <a:pt x="543" y="60"/>
                          </a:lnTo>
                          <a:lnTo>
                            <a:pt x="527" y="52"/>
                          </a:lnTo>
                          <a:lnTo>
                            <a:pt x="509" y="46"/>
                          </a:lnTo>
                          <a:lnTo>
                            <a:pt x="494" y="40"/>
                          </a:lnTo>
                          <a:lnTo>
                            <a:pt x="472" y="33"/>
                          </a:lnTo>
                          <a:lnTo>
                            <a:pt x="448" y="21"/>
                          </a:lnTo>
                          <a:lnTo>
                            <a:pt x="426" y="9"/>
                          </a:lnTo>
                          <a:lnTo>
                            <a:pt x="405" y="9"/>
                          </a:lnTo>
                          <a:lnTo>
                            <a:pt x="382" y="13"/>
                          </a:lnTo>
                          <a:lnTo>
                            <a:pt x="350" y="17"/>
                          </a:lnTo>
                          <a:lnTo>
                            <a:pt x="336" y="17"/>
                          </a:lnTo>
                          <a:lnTo>
                            <a:pt x="295" y="11"/>
                          </a:lnTo>
                          <a:lnTo>
                            <a:pt x="249" y="5"/>
                          </a:lnTo>
                          <a:lnTo>
                            <a:pt x="218" y="1"/>
                          </a:lnTo>
                          <a:lnTo>
                            <a:pt x="180" y="0"/>
                          </a:lnTo>
                          <a:lnTo>
                            <a:pt x="139" y="1"/>
                          </a:lnTo>
                          <a:lnTo>
                            <a:pt x="116" y="5"/>
                          </a:lnTo>
                          <a:lnTo>
                            <a:pt x="85" y="7"/>
                          </a:lnTo>
                          <a:lnTo>
                            <a:pt x="59" y="11"/>
                          </a:lnTo>
                          <a:lnTo>
                            <a:pt x="30" y="15"/>
                          </a:lnTo>
                          <a:lnTo>
                            <a:pt x="27" y="29"/>
                          </a:lnTo>
                          <a:lnTo>
                            <a:pt x="21" y="38"/>
                          </a:lnTo>
                          <a:lnTo>
                            <a:pt x="13" y="50"/>
                          </a:lnTo>
                          <a:lnTo>
                            <a:pt x="0" y="58"/>
                          </a:lnTo>
                          <a:lnTo>
                            <a:pt x="22" y="52"/>
                          </a:lnTo>
                          <a:lnTo>
                            <a:pt x="48" y="48"/>
                          </a:lnTo>
                          <a:lnTo>
                            <a:pt x="70" y="42"/>
                          </a:lnTo>
                          <a:lnTo>
                            <a:pt x="94" y="38"/>
                          </a:lnTo>
                          <a:lnTo>
                            <a:pt x="119" y="34"/>
                          </a:lnTo>
                          <a:lnTo>
                            <a:pt x="159" y="33"/>
                          </a:lnTo>
                          <a:lnTo>
                            <a:pt x="203" y="29"/>
                          </a:lnTo>
                          <a:lnTo>
                            <a:pt x="250" y="27"/>
                          </a:lnTo>
                          <a:lnTo>
                            <a:pt x="299" y="23"/>
                          </a:lnTo>
                          <a:lnTo>
                            <a:pt x="344" y="21"/>
                          </a:lnTo>
                          <a:lnTo>
                            <a:pt x="382" y="25"/>
                          </a:lnTo>
                          <a:lnTo>
                            <a:pt x="410" y="33"/>
                          </a:lnTo>
                          <a:lnTo>
                            <a:pt x="439" y="40"/>
                          </a:lnTo>
                          <a:lnTo>
                            <a:pt x="469" y="48"/>
                          </a:lnTo>
                          <a:lnTo>
                            <a:pt x="503" y="58"/>
                          </a:lnTo>
                          <a:lnTo>
                            <a:pt x="529" y="62"/>
                          </a:lnTo>
                          <a:lnTo>
                            <a:pt x="557" y="66"/>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
            <p:nvSpPr>
              <p:cNvPr id="3104" name="Freeform 32"/>
              <p:cNvSpPr>
                <a:spLocks/>
              </p:cNvSpPr>
              <p:nvPr/>
            </p:nvSpPr>
            <p:spPr bwMode="auto">
              <a:xfrm>
                <a:off x="5284" y="2832"/>
                <a:ext cx="497" cy="783"/>
              </a:xfrm>
              <a:custGeom>
                <a:avLst/>
                <a:gdLst>
                  <a:gd name="T0" fmla="*/ 294 w 497"/>
                  <a:gd name="T1" fmla="*/ 246 h 783"/>
                  <a:gd name="T2" fmla="*/ 279 w 497"/>
                  <a:gd name="T3" fmla="*/ 271 h 783"/>
                  <a:gd name="T4" fmla="*/ 190 w 497"/>
                  <a:gd name="T5" fmla="*/ 229 h 783"/>
                  <a:gd name="T6" fmla="*/ 99 w 497"/>
                  <a:gd name="T7" fmla="*/ 163 h 783"/>
                  <a:gd name="T8" fmla="*/ 59 w 497"/>
                  <a:gd name="T9" fmla="*/ 92 h 783"/>
                  <a:gd name="T10" fmla="*/ 82 w 497"/>
                  <a:gd name="T11" fmla="*/ 154 h 783"/>
                  <a:gd name="T12" fmla="*/ 152 w 497"/>
                  <a:gd name="T13" fmla="*/ 218 h 783"/>
                  <a:gd name="T14" fmla="*/ 228 w 497"/>
                  <a:gd name="T15" fmla="*/ 278 h 783"/>
                  <a:gd name="T16" fmla="*/ 303 w 497"/>
                  <a:gd name="T17" fmla="*/ 319 h 783"/>
                  <a:gd name="T18" fmla="*/ 272 w 497"/>
                  <a:gd name="T19" fmla="*/ 356 h 783"/>
                  <a:gd name="T20" fmla="*/ 205 w 497"/>
                  <a:gd name="T21" fmla="*/ 363 h 783"/>
                  <a:gd name="T22" fmla="*/ 118 w 497"/>
                  <a:gd name="T23" fmla="*/ 376 h 783"/>
                  <a:gd name="T24" fmla="*/ 48 w 497"/>
                  <a:gd name="T25" fmla="*/ 410 h 783"/>
                  <a:gd name="T26" fmla="*/ 24 w 497"/>
                  <a:gd name="T27" fmla="*/ 431 h 783"/>
                  <a:gd name="T28" fmla="*/ 96 w 497"/>
                  <a:gd name="T29" fmla="*/ 410 h 783"/>
                  <a:gd name="T30" fmla="*/ 192 w 497"/>
                  <a:gd name="T31" fmla="*/ 399 h 783"/>
                  <a:gd name="T32" fmla="*/ 281 w 497"/>
                  <a:gd name="T33" fmla="*/ 391 h 783"/>
                  <a:gd name="T34" fmla="*/ 329 w 497"/>
                  <a:gd name="T35" fmla="*/ 408 h 783"/>
                  <a:gd name="T36" fmla="*/ 320 w 497"/>
                  <a:gd name="T37" fmla="*/ 499 h 783"/>
                  <a:gd name="T38" fmla="*/ 321 w 497"/>
                  <a:gd name="T39" fmla="*/ 616 h 783"/>
                  <a:gd name="T40" fmla="*/ 349 w 497"/>
                  <a:gd name="T41" fmla="*/ 710 h 783"/>
                  <a:gd name="T42" fmla="*/ 409 w 497"/>
                  <a:gd name="T43" fmla="*/ 782 h 783"/>
                  <a:gd name="T44" fmla="*/ 401 w 497"/>
                  <a:gd name="T45" fmla="*/ 695 h 783"/>
                  <a:gd name="T46" fmla="*/ 381 w 497"/>
                  <a:gd name="T47" fmla="*/ 600 h 783"/>
                  <a:gd name="T48" fmla="*/ 369 w 497"/>
                  <a:gd name="T49" fmla="*/ 478 h 783"/>
                  <a:gd name="T50" fmla="*/ 375 w 497"/>
                  <a:gd name="T51" fmla="*/ 397 h 783"/>
                  <a:gd name="T52" fmla="*/ 405 w 497"/>
                  <a:gd name="T53" fmla="*/ 444 h 783"/>
                  <a:gd name="T54" fmla="*/ 421 w 497"/>
                  <a:gd name="T55" fmla="*/ 547 h 783"/>
                  <a:gd name="T56" fmla="*/ 435 w 497"/>
                  <a:gd name="T57" fmla="*/ 653 h 783"/>
                  <a:gd name="T58" fmla="*/ 476 w 497"/>
                  <a:gd name="T59" fmla="*/ 731 h 783"/>
                  <a:gd name="T60" fmla="*/ 491 w 497"/>
                  <a:gd name="T61" fmla="*/ 731 h 783"/>
                  <a:gd name="T62" fmla="*/ 491 w 497"/>
                  <a:gd name="T63" fmla="*/ 651 h 783"/>
                  <a:gd name="T64" fmla="*/ 463 w 497"/>
                  <a:gd name="T65" fmla="*/ 576 h 783"/>
                  <a:gd name="T66" fmla="*/ 431 w 497"/>
                  <a:gd name="T67" fmla="*/ 480 h 783"/>
                  <a:gd name="T68" fmla="*/ 416 w 497"/>
                  <a:gd name="T69" fmla="*/ 410 h 783"/>
                  <a:gd name="T70" fmla="*/ 445 w 497"/>
                  <a:gd name="T71" fmla="*/ 364 h 783"/>
                  <a:gd name="T72" fmla="*/ 491 w 497"/>
                  <a:gd name="T73" fmla="*/ 370 h 783"/>
                  <a:gd name="T74" fmla="*/ 491 w 497"/>
                  <a:gd name="T75" fmla="*/ 370 h 783"/>
                  <a:gd name="T76" fmla="*/ 491 w 497"/>
                  <a:gd name="T77" fmla="*/ 370 h 783"/>
                  <a:gd name="T78" fmla="*/ 491 w 497"/>
                  <a:gd name="T79" fmla="*/ 370 h 783"/>
                  <a:gd name="T80" fmla="*/ 491 w 497"/>
                  <a:gd name="T81" fmla="*/ 370 h 783"/>
                  <a:gd name="T82" fmla="*/ 491 w 497"/>
                  <a:gd name="T83" fmla="*/ 370 h 783"/>
                  <a:gd name="T84" fmla="*/ 470 w 497"/>
                  <a:gd name="T85" fmla="*/ 323 h 783"/>
                  <a:gd name="T86" fmla="*/ 470 w 497"/>
                  <a:gd name="T87" fmla="*/ 278 h 783"/>
                  <a:gd name="T88" fmla="*/ 491 w 497"/>
                  <a:gd name="T89" fmla="*/ 210 h 783"/>
                  <a:gd name="T90" fmla="*/ 491 w 497"/>
                  <a:gd name="T91" fmla="*/ 210 h 783"/>
                  <a:gd name="T92" fmla="*/ 491 w 497"/>
                  <a:gd name="T93" fmla="*/ 210 h 783"/>
                  <a:gd name="T94" fmla="*/ 491 w 497"/>
                  <a:gd name="T95" fmla="*/ 210 h 783"/>
                  <a:gd name="T96" fmla="*/ 450 w 497"/>
                  <a:gd name="T97" fmla="*/ 245 h 783"/>
                  <a:gd name="T98" fmla="*/ 396 w 497"/>
                  <a:gd name="T99" fmla="*/ 316 h 783"/>
                  <a:gd name="T100" fmla="*/ 391 w 497"/>
                  <a:gd name="T101" fmla="*/ 262 h 783"/>
                  <a:gd name="T102" fmla="*/ 450 w 497"/>
                  <a:gd name="T103" fmla="*/ 182 h 783"/>
                  <a:gd name="T104" fmla="*/ 491 w 497"/>
                  <a:gd name="T105" fmla="*/ 130 h 783"/>
                  <a:gd name="T106" fmla="*/ 491 w 497"/>
                  <a:gd name="T107" fmla="*/ 130 h 783"/>
                  <a:gd name="T108" fmla="*/ 491 w 497"/>
                  <a:gd name="T109" fmla="*/ 96 h 783"/>
                  <a:gd name="T110" fmla="*/ 438 w 497"/>
                  <a:gd name="T111" fmla="*/ 174 h 783"/>
                  <a:gd name="T112" fmla="*/ 380 w 497"/>
                  <a:gd name="T113" fmla="*/ 278 h 783"/>
                  <a:gd name="T114" fmla="*/ 344 w 497"/>
                  <a:gd name="T115" fmla="*/ 254 h 783"/>
                  <a:gd name="T116" fmla="*/ 296 w 497"/>
                  <a:gd name="T117" fmla="*/ 175 h 783"/>
                  <a:gd name="T118" fmla="*/ 235 w 497"/>
                  <a:gd name="T119" fmla="*/ 79 h 783"/>
                  <a:gd name="T120" fmla="*/ 185 w 497"/>
                  <a:gd name="T121" fmla="*/ 13 h 783"/>
                  <a:gd name="T122" fmla="*/ 190 w 497"/>
                  <a:gd name="T123" fmla="*/ 59 h 783"/>
                  <a:gd name="T124" fmla="*/ 239 w 497"/>
                  <a:gd name="T125" fmla="*/ 154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 h="783">
                    <a:moveTo>
                      <a:pt x="262" y="191"/>
                    </a:moveTo>
                    <a:lnTo>
                      <a:pt x="271" y="203"/>
                    </a:lnTo>
                    <a:lnTo>
                      <a:pt x="279" y="217"/>
                    </a:lnTo>
                    <a:lnTo>
                      <a:pt x="286" y="231"/>
                    </a:lnTo>
                    <a:lnTo>
                      <a:pt x="294" y="246"/>
                    </a:lnTo>
                    <a:lnTo>
                      <a:pt x="301" y="260"/>
                    </a:lnTo>
                    <a:lnTo>
                      <a:pt x="303" y="273"/>
                    </a:lnTo>
                    <a:lnTo>
                      <a:pt x="307" y="285"/>
                    </a:lnTo>
                    <a:lnTo>
                      <a:pt x="295" y="278"/>
                    </a:lnTo>
                    <a:lnTo>
                      <a:pt x="279" y="271"/>
                    </a:lnTo>
                    <a:lnTo>
                      <a:pt x="261" y="263"/>
                    </a:lnTo>
                    <a:lnTo>
                      <a:pt x="243" y="255"/>
                    </a:lnTo>
                    <a:lnTo>
                      <a:pt x="225" y="249"/>
                    </a:lnTo>
                    <a:lnTo>
                      <a:pt x="206" y="239"/>
                    </a:lnTo>
                    <a:lnTo>
                      <a:pt x="190" y="229"/>
                    </a:lnTo>
                    <a:lnTo>
                      <a:pt x="168" y="216"/>
                    </a:lnTo>
                    <a:lnTo>
                      <a:pt x="151" y="202"/>
                    </a:lnTo>
                    <a:lnTo>
                      <a:pt x="129" y="188"/>
                    </a:lnTo>
                    <a:lnTo>
                      <a:pt x="114" y="179"/>
                    </a:lnTo>
                    <a:lnTo>
                      <a:pt x="99" y="163"/>
                    </a:lnTo>
                    <a:lnTo>
                      <a:pt x="87" y="151"/>
                    </a:lnTo>
                    <a:lnTo>
                      <a:pt x="76" y="133"/>
                    </a:lnTo>
                    <a:lnTo>
                      <a:pt x="69" y="118"/>
                    </a:lnTo>
                    <a:lnTo>
                      <a:pt x="64" y="103"/>
                    </a:lnTo>
                    <a:lnTo>
                      <a:pt x="59" y="92"/>
                    </a:lnTo>
                    <a:lnTo>
                      <a:pt x="59" y="104"/>
                    </a:lnTo>
                    <a:lnTo>
                      <a:pt x="59" y="112"/>
                    </a:lnTo>
                    <a:lnTo>
                      <a:pt x="62" y="123"/>
                    </a:lnTo>
                    <a:lnTo>
                      <a:pt x="70" y="136"/>
                    </a:lnTo>
                    <a:lnTo>
                      <a:pt x="82" y="154"/>
                    </a:lnTo>
                    <a:lnTo>
                      <a:pt x="89" y="167"/>
                    </a:lnTo>
                    <a:lnTo>
                      <a:pt x="101" y="176"/>
                    </a:lnTo>
                    <a:lnTo>
                      <a:pt x="116" y="188"/>
                    </a:lnTo>
                    <a:lnTo>
                      <a:pt x="135" y="203"/>
                    </a:lnTo>
                    <a:lnTo>
                      <a:pt x="152" y="218"/>
                    </a:lnTo>
                    <a:lnTo>
                      <a:pt x="170" y="232"/>
                    </a:lnTo>
                    <a:lnTo>
                      <a:pt x="183" y="245"/>
                    </a:lnTo>
                    <a:lnTo>
                      <a:pt x="196" y="259"/>
                    </a:lnTo>
                    <a:lnTo>
                      <a:pt x="212" y="268"/>
                    </a:lnTo>
                    <a:lnTo>
                      <a:pt x="228" y="278"/>
                    </a:lnTo>
                    <a:lnTo>
                      <a:pt x="245" y="288"/>
                    </a:lnTo>
                    <a:lnTo>
                      <a:pt x="261" y="297"/>
                    </a:lnTo>
                    <a:lnTo>
                      <a:pt x="274" y="305"/>
                    </a:lnTo>
                    <a:lnTo>
                      <a:pt x="292" y="314"/>
                    </a:lnTo>
                    <a:lnTo>
                      <a:pt x="303" y="319"/>
                    </a:lnTo>
                    <a:lnTo>
                      <a:pt x="308" y="323"/>
                    </a:lnTo>
                    <a:lnTo>
                      <a:pt x="303" y="332"/>
                    </a:lnTo>
                    <a:lnTo>
                      <a:pt x="297" y="341"/>
                    </a:lnTo>
                    <a:lnTo>
                      <a:pt x="288" y="353"/>
                    </a:lnTo>
                    <a:lnTo>
                      <a:pt x="272" y="356"/>
                    </a:lnTo>
                    <a:lnTo>
                      <a:pt x="261" y="358"/>
                    </a:lnTo>
                    <a:lnTo>
                      <a:pt x="242" y="361"/>
                    </a:lnTo>
                    <a:lnTo>
                      <a:pt x="225" y="363"/>
                    </a:lnTo>
                    <a:lnTo>
                      <a:pt x="225" y="363"/>
                    </a:lnTo>
                    <a:lnTo>
                      <a:pt x="205" y="363"/>
                    </a:lnTo>
                    <a:lnTo>
                      <a:pt x="186" y="364"/>
                    </a:lnTo>
                    <a:lnTo>
                      <a:pt x="166" y="366"/>
                    </a:lnTo>
                    <a:lnTo>
                      <a:pt x="149" y="369"/>
                    </a:lnTo>
                    <a:lnTo>
                      <a:pt x="134" y="371"/>
                    </a:lnTo>
                    <a:lnTo>
                      <a:pt x="118" y="376"/>
                    </a:lnTo>
                    <a:lnTo>
                      <a:pt x="105" y="381"/>
                    </a:lnTo>
                    <a:lnTo>
                      <a:pt x="92" y="387"/>
                    </a:lnTo>
                    <a:lnTo>
                      <a:pt x="81" y="394"/>
                    </a:lnTo>
                    <a:lnTo>
                      <a:pt x="66" y="400"/>
                    </a:lnTo>
                    <a:lnTo>
                      <a:pt x="48" y="410"/>
                    </a:lnTo>
                    <a:lnTo>
                      <a:pt x="29" y="418"/>
                    </a:lnTo>
                    <a:lnTo>
                      <a:pt x="16" y="423"/>
                    </a:lnTo>
                    <a:lnTo>
                      <a:pt x="0" y="429"/>
                    </a:lnTo>
                    <a:lnTo>
                      <a:pt x="12" y="432"/>
                    </a:lnTo>
                    <a:lnTo>
                      <a:pt x="24" y="431"/>
                    </a:lnTo>
                    <a:lnTo>
                      <a:pt x="38" y="428"/>
                    </a:lnTo>
                    <a:lnTo>
                      <a:pt x="53" y="423"/>
                    </a:lnTo>
                    <a:lnTo>
                      <a:pt x="72" y="417"/>
                    </a:lnTo>
                    <a:lnTo>
                      <a:pt x="84" y="413"/>
                    </a:lnTo>
                    <a:lnTo>
                      <a:pt x="96" y="410"/>
                    </a:lnTo>
                    <a:lnTo>
                      <a:pt x="112" y="406"/>
                    </a:lnTo>
                    <a:lnTo>
                      <a:pt x="129" y="404"/>
                    </a:lnTo>
                    <a:lnTo>
                      <a:pt x="150" y="402"/>
                    </a:lnTo>
                    <a:lnTo>
                      <a:pt x="170" y="400"/>
                    </a:lnTo>
                    <a:lnTo>
                      <a:pt x="192" y="399"/>
                    </a:lnTo>
                    <a:lnTo>
                      <a:pt x="210" y="399"/>
                    </a:lnTo>
                    <a:lnTo>
                      <a:pt x="229" y="397"/>
                    </a:lnTo>
                    <a:lnTo>
                      <a:pt x="244" y="396"/>
                    </a:lnTo>
                    <a:lnTo>
                      <a:pt x="262" y="395"/>
                    </a:lnTo>
                    <a:lnTo>
                      <a:pt x="281" y="391"/>
                    </a:lnTo>
                    <a:lnTo>
                      <a:pt x="303" y="386"/>
                    </a:lnTo>
                    <a:lnTo>
                      <a:pt x="322" y="381"/>
                    </a:lnTo>
                    <a:lnTo>
                      <a:pt x="345" y="377"/>
                    </a:lnTo>
                    <a:lnTo>
                      <a:pt x="338" y="391"/>
                    </a:lnTo>
                    <a:lnTo>
                      <a:pt x="329" y="408"/>
                    </a:lnTo>
                    <a:lnTo>
                      <a:pt x="320" y="431"/>
                    </a:lnTo>
                    <a:lnTo>
                      <a:pt x="318" y="448"/>
                    </a:lnTo>
                    <a:lnTo>
                      <a:pt x="317" y="468"/>
                    </a:lnTo>
                    <a:lnTo>
                      <a:pt x="318" y="483"/>
                    </a:lnTo>
                    <a:lnTo>
                      <a:pt x="320" y="499"/>
                    </a:lnTo>
                    <a:lnTo>
                      <a:pt x="321" y="520"/>
                    </a:lnTo>
                    <a:lnTo>
                      <a:pt x="323" y="549"/>
                    </a:lnTo>
                    <a:lnTo>
                      <a:pt x="322" y="572"/>
                    </a:lnTo>
                    <a:lnTo>
                      <a:pt x="321" y="597"/>
                    </a:lnTo>
                    <a:lnTo>
                      <a:pt x="321" y="616"/>
                    </a:lnTo>
                    <a:lnTo>
                      <a:pt x="323" y="635"/>
                    </a:lnTo>
                    <a:lnTo>
                      <a:pt x="329" y="654"/>
                    </a:lnTo>
                    <a:lnTo>
                      <a:pt x="336" y="678"/>
                    </a:lnTo>
                    <a:lnTo>
                      <a:pt x="342" y="695"/>
                    </a:lnTo>
                    <a:lnTo>
                      <a:pt x="349" y="710"/>
                    </a:lnTo>
                    <a:lnTo>
                      <a:pt x="358" y="729"/>
                    </a:lnTo>
                    <a:lnTo>
                      <a:pt x="366" y="740"/>
                    </a:lnTo>
                    <a:lnTo>
                      <a:pt x="379" y="754"/>
                    </a:lnTo>
                    <a:lnTo>
                      <a:pt x="395" y="767"/>
                    </a:lnTo>
                    <a:lnTo>
                      <a:pt x="409" y="782"/>
                    </a:lnTo>
                    <a:lnTo>
                      <a:pt x="411" y="766"/>
                    </a:lnTo>
                    <a:lnTo>
                      <a:pt x="409" y="747"/>
                    </a:lnTo>
                    <a:lnTo>
                      <a:pt x="407" y="726"/>
                    </a:lnTo>
                    <a:lnTo>
                      <a:pt x="405" y="708"/>
                    </a:lnTo>
                    <a:lnTo>
                      <a:pt x="401" y="695"/>
                    </a:lnTo>
                    <a:lnTo>
                      <a:pt x="396" y="677"/>
                    </a:lnTo>
                    <a:lnTo>
                      <a:pt x="389" y="658"/>
                    </a:lnTo>
                    <a:lnTo>
                      <a:pt x="386" y="642"/>
                    </a:lnTo>
                    <a:lnTo>
                      <a:pt x="385" y="627"/>
                    </a:lnTo>
                    <a:lnTo>
                      <a:pt x="381" y="600"/>
                    </a:lnTo>
                    <a:lnTo>
                      <a:pt x="379" y="572"/>
                    </a:lnTo>
                    <a:lnTo>
                      <a:pt x="376" y="547"/>
                    </a:lnTo>
                    <a:lnTo>
                      <a:pt x="373" y="522"/>
                    </a:lnTo>
                    <a:lnTo>
                      <a:pt x="370" y="496"/>
                    </a:lnTo>
                    <a:lnTo>
                      <a:pt x="369" y="478"/>
                    </a:lnTo>
                    <a:lnTo>
                      <a:pt x="369" y="464"/>
                    </a:lnTo>
                    <a:lnTo>
                      <a:pt x="368" y="446"/>
                    </a:lnTo>
                    <a:lnTo>
                      <a:pt x="369" y="425"/>
                    </a:lnTo>
                    <a:lnTo>
                      <a:pt x="371" y="414"/>
                    </a:lnTo>
                    <a:lnTo>
                      <a:pt x="375" y="397"/>
                    </a:lnTo>
                    <a:lnTo>
                      <a:pt x="379" y="376"/>
                    </a:lnTo>
                    <a:lnTo>
                      <a:pt x="386" y="392"/>
                    </a:lnTo>
                    <a:lnTo>
                      <a:pt x="394" y="408"/>
                    </a:lnTo>
                    <a:lnTo>
                      <a:pt x="401" y="425"/>
                    </a:lnTo>
                    <a:lnTo>
                      <a:pt x="405" y="444"/>
                    </a:lnTo>
                    <a:lnTo>
                      <a:pt x="409" y="465"/>
                    </a:lnTo>
                    <a:lnTo>
                      <a:pt x="413" y="480"/>
                    </a:lnTo>
                    <a:lnTo>
                      <a:pt x="414" y="500"/>
                    </a:lnTo>
                    <a:lnTo>
                      <a:pt x="418" y="522"/>
                    </a:lnTo>
                    <a:lnTo>
                      <a:pt x="421" y="547"/>
                    </a:lnTo>
                    <a:lnTo>
                      <a:pt x="423" y="567"/>
                    </a:lnTo>
                    <a:lnTo>
                      <a:pt x="426" y="593"/>
                    </a:lnTo>
                    <a:lnTo>
                      <a:pt x="428" y="611"/>
                    </a:lnTo>
                    <a:lnTo>
                      <a:pt x="432" y="633"/>
                    </a:lnTo>
                    <a:lnTo>
                      <a:pt x="435" y="653"/>
                    </a:lnTo>
                    <a:lnTo>
                      <a:pt x="438" y="667"/>
                    </a:lnTo>
                    <a:lnTo>
                      <a:pt x="446" y="682"/>
                    </a:lnTo>
                    <a:lnTo>
                      <a:pt x="455" y="699"/>
                    </a:lnTo>
                    <a:lnTo>
                      <a:pt x="466" y="715"/>
                    </a:lnTo>
                    <a:lnTo>
                      <a:pt x="476" y="731"/>
                    </a:lnTo>
                    <a:lnTo>
                      <a:pt x="485" y="739"/>
                    </a:lnTo>
                    <a:lnTo>
                      <a:pt x="491" y="731"/>
                    </a:lnTo>
                    <a:lnTo>
                      <a:pt x="491" y="690"/>
                    </a:lnTo>
                    <a:lnTo>
                      <a:pt x="491" y="690"/>
                    </a:lnTo>
                    <a:lnTo>
                      <a:pt x="491" y="731"/>
                    </a:lnTo>
                    <a:lnTo>
                      <a:pt x="491" y="690"/>
                    </a:lnTo>
                    <a:lnTo>
                      <a:pt x="491" y="690"/>
                    </a:lnTo>
                    <a:lnTo>
                      <a:pt x="491" y="690"/>
                    </a:lnTo>
                    <a:lnTo>
                      <a:pt x="491" y="690"/>
                    </a:lnTo>
                    <a:lnTo>
                      <a:pt x="491" y="651"/>
                    </a:lnTo>
                    <a:lnTo>
                      <a:pt x="491" y="651"/>
                    </a:lnTo>
                    <a:lnTo>
                      <a:pt x="486" y="635"/>
                    </a:lnTo>
                    <a:lnTo>
                      <a:pt x="477" y="615"/>
                    </a:lnTo>
                    <a:lnTo>
                      <a:pt x="470" y="597"/>
                    </a:lnTo>
                    <a:lnTo>
                      <a:pt x="463" y="576"/>
                    </a:lnTo>
                    <a:lnTo>
                      <a:pt x="456" y="558"/>
                    </a:lnTo>
                    <a:lnTo>
                      <a:pt x="448" y="538"/>
                    </a:lnTo>
                    <a:lnTo>
                      <a:pt x="442" y="519"/>
                    </a:lnTo>
                    <a:lnTo>
                      <a:pt x="436" y="500"/>
                    </a:lnTo>
                    <a:lnTo>
                      <a:pt x="431" y="480"/>
                    </a:lnTo>
                    <a:lnTo>
                      <a:pt x="428" y="467"/>
                    </a:lnTo>
                    <a:lnTo>
                      <a:pt x="423" y="452"/>
                    </a:lnTo>
                    <a:lnTo>
                      <a:pt x="418" y="434"/>
                    </a:lnTo>
                    <a:lnTo>
                      <a:pt x="413" y="421"/>
                    </a:lnTo>
                    <a:lnTo>
                      <a:pt x="416" y="410"/>
                    </a:lnTo>
                    <a:lnTo>
                      <a:pt x="417" y="396"/>
                    </a:lnTo>
                    <a:lnTo>
                      <a:pt x="416" y="385"/>
                    </a:lnTo>
                    <a:lnTo>
                      <a:pt x="414" y="371"/>
                    </a:lnTo>
                    <a:lnTo>
                      <a:pt x="428" y="369"/>
                    </a:lnTo>
                    <a:lnTo>
                      <a:pt x="445" y="364"/>
                    </a:lnTo>
                    <a:lnTo>
                      <a:pt x="460" y="375"/>
                    </a:lnTo>
                    <a:lnTo>
                      <a:pt x="475" y="382"/>
                    </a:lnTo>
                    <a:lnTo>
                      <a:pt x="490" y="391"/>
                    </a:lnTo>
                    <a:lnTo>
                      <a:pt x="491" y="370"/>
                    </a:lnTo>
                    <a:lnTo>
                      <a:pt x="491" y="370"/>
                    </a:lnTo>
                    <a:lnTo>
                      <a:pt x="491" y="370"/>
                    </a:lnTo>
                    <a:lnTo>
                      <a:pt x="491" y="370"/>
                    </a:lnTo>
                    <a:lnTo>
                      <a:pt x="491" y="370"/>
                    </a:lnTo>
                    <a:lnTo>
                      <a:pt x="491" y="370"/>
                    </a:lnTo>
                    <a:lnTo>
                      <a:pt x="491" y="370"/>
                    </a:lnTo>
                    <a:lnTo>
                      <a:pt x="491" y="370"/>
                    </a:lnTo>
                    <a:lnTo>
                      <a:pt x="491" y="370"/>
                    </a:lnTo>
                    <a:lnTo>
                      <a:pt x="491" y="370"/>
                    </a:lnTo>
                    <a:lnTo>
                      <a:pt x="491" y="370"/>
                    </a:lnTo>
                    <a:lnTo>
                      <a:pt x="491" y="370"/>
                    </a:lnTo>
                    <a:lnTo>
                      <a:pt x="491" y="370"/>
                    </a:lnTo>
                    <a:lnTo>
                      <a:pt x="491" y="370"/>
                    </a:lnTo>
                    <a:lnTo>
                      <a:pt x="491" y="370"/>
                    </a:lnTo>
                    <a:lnTo>
                      <a:pt x="491" y="370"/>
                    </a:lnTo>
                    <a:lnTo>
                      <a:pt x="491" y="370"/>
                    </a:lnTo>
                    <a:lnTo>
                      <a:pt x="491" y="370"/>
                    </a:lnTo>
                    <a:lnTo>
                      <a:pt x="491" y="330"/>
                    </a:lnTo>
                    <a:lnTo>
                      <a:pt x="491" y="370"/>
                    </a:lnTo>
                    <a:lnTo>
                      <a:pt x="491" y="370"/>
                    </a:lnTo>
                    <a:lnTo>
                      <a:pt x="491" y="370"/>
                    </a:lnTo>
                    <a:lnTo>
                      <a:pt x="491" y="370"/>
                    </a:lnTo>
                    <a:lnTo>
                      <a:pt x="491" y="370"/>
                    </a:lnTo>
                    <a:lnTo>
                      <a:pt x="491" y="370"/>
                    </a:lnTo>
                    <a:lnTo>
                      <a:pt x="491" y="370"/>
                    </a:lnTo>
                    <a:lnTo>
                      <a:pt x="491" y="370"/>
                    </a:lnTo>
                    <a:lnTo>
                      <a:pt x="491" y="370"/>
                    </a:lnTo>
                    <a:lnTo>
                      <a:pt x="491" y="370"/>
                    </a:lnTo>
                    <a:lnTo>
                      <a:pt x="491" y="330"/>
                    </a:lnTo>
                    <a:lnTo>
                      <a:pt x="486" y="330"/>
                    </a:lnTo>
                    <a:lnTo>
                      <a:pt x="470" y="323"/>
                    </a:lnTo>
                    <a:lnTo>
                      <a:pt x="466" y="313"/>
                    </a:lnTo>
                    <a:lnTo>
                      <a:pt x="463" y="304"/>
                    </a:lnTo>
                    <a:lnTo>
                      <a:pt x="460" y="294"/>
                    </a:lnTo>
                    <a:lnTo>
                      <a:pt x="460" y="290"/>
                    </a:lnTo>
                    <a:lnTo>
                      <a:pt x="470" y="278"/>
                    </a:lnTo>
                    <a:lnTo>
                      <a:pt x="484" y="264"/>
                    </a:lnTo>
                    <a:lnTo>
                      <a:pt x="496" y="251"/>
                    </a:lnTo>
                    <a:lnTo>
                      <a:pt x="491" y="250"/>
                    </a:lnTo>
                    <a:lnTo>
                      <a:pt x="491" y="210"/>
                    </a:lnTo>
                    <a:lnTo>
                      <a:pt x="491" y="210"/>
                    </a:lnTo>
                    <a:lnTo>
                      <a:pt x="491" y="210"/>
                    </a:lnTo>
                    <a:lnTo>
                      <a:pt x="491" y="210"/>
                    </a:lnTo>
                    <a:lnTo>
                      <a:pt x="491" y="210"/>
                    </a:lnTo>
                    <a:lnTo>
                      <a:pt x="491" y="210"/>
                    </a:lnTo>
                    <a:lnTo>
                      <a:pt x="491" y="210"/>
                    </a:lnTo>
                    <a:lnTo>
                      <a:pt x="491" y="210"/>
                    </a:lnTo>
                    <a:lnTo>
                      <a:pt x="491" y="210"/>
                    </a:lnTo>
                    <a:lnTo>
                      <a:pt x="491" y="210"/>
                    </a:lnTo>
                    <a:lnTo>
                      <a:pt x="491" y="210"/>
                    </a:lnTo>
                    <a:lnTo>
                      <a:pt x="491" y="210"/>
                    </a:lnTo>
                    <a:lnTo>
                      <a:pt x="491" y="210"/>
                    </a:lnTo>
                    <a:lnTo>
                      <a:pt x="491" y="210"/>
                    </a:lnTo>
                    <a:lnTo>
                      <a:pt x="491" y="210"/>
                    </a:lnTo>
                    <a:lnTo>
                      <a:pt x="491" y="210"/>
                    </a:lnTo>
                    <a:lnTo>
                      <a:pt x="491" y="210"/>
                    </a:lnTo>
                    <a:lnTo>
                      <a:pt x="491" y="210"/>
                    </a:lnTo>
                    <a:lnTo>
                      <a:pt x="493" y="207"/>
                    </a:lnTo>
                    <a:lnTo>
                      <a:pt x="475" y="221"/>
                    </a:lnTo>
                    <a:lnTo>
                      <a:pt x="460" y="235"/>
                    </a:lnTo>
                    <a:lnTo>
                      <a:pt x="450" y="245"/>
                    </a:lnTo>
                    <a:lnTo>
                      <a:pt x="442" y="257"/>
                    </a:lnTo>
                    <a:lnTo>
                      <a:pt x="429" y="275"/>
                    </a:lnTo>
                    <a:lnTo>
                      <a:pt x="419" y="288"/>
                    </a:lnTo>
                    <a:lnTo>
                      <a:pt x="409" y="301"/>
                    </a:lnTo>
                    <a:lnTo>
                      <a:pt x="396" y="316"/>
                    </a:lnTo>
                    <a:lnTo>
                      <a:pt x="391" y="311"/>
                    </a:lnTo>
                    <a:lnTo>
                      <a:pt x="385" y="298"/>
                    </a:lnTo>
                    <a:lnTo>
                      <a:pt x="379" y="288"/>
                    </a:lnTo>
                    <a:lnTo>
                      <a:pt x="382" y="278"/>
                    </a:lnTo>
                    <a:lnTo>
                      <a:pt x="391" y="262"/>
                    </a:lnTo>
                    <a:lnTo>
                      <a:pt x="400" y="246"/>
                    </a:lnTo>
                    <a:lnTo>
                      <a:pt x="409" y="232"/>
                    </a:lnTo>
                    <a:lnTo>
                      <a:pt x="419" y="218"/>
                    </a:lnTo>
                    <a:lnTo>
                      <a:pt x="436" y="200"/>
                    </a:lnTo>
                    <a:lnTo>
                      <a:pt x="450" y="182"/>
                    </a:lnTo>
                    <a:lnTo>
                      <a:pt x="462" y="169"/>
                    </a:lnTo>
                    <a:lnTo>
                      <a:pt x="473" y="156"/>
                    </a:lnTo>
                    <a:lnTo>
                      <a:pt x="484" y="141"/>
                    </a:lnTo>
                    <a:lnTo>
                      <a:pt x="491" y="130"/>
                    </a:lnTo>
                    <a:lnTo>
                      <a:pt x="491" y="130"/>
                    </a:lnTo>
                    <a:lnTo>
                      <a:pt x="491" y="130"/>
                    </a:lnTo>
                    <a:lnTo>
                      <a:pt x="491" y="130"/>
                    </a:lnTo>
                    <a:lnTo>
                      <a:pt x="491" y="89"/>
                    </a:lnTo>
                    <a:lnTo>
                      <a:pt x="491" y="130"/>
                    </a:lnTo>
                    <a:lnTo>
                      <a:pt x="491" y="130"/>
                    </a:lnTo>
                    <a:lnTo>
                      <a:pt x="491" y="130"/>
                    </a:lnTo>
                    <a:lnTo>
                      <a:pt x="491" y="89"/>
                    </a:lnTo>
                    <a:lnTo>
                      <a:pt x="491" y="89"/>
                    </a:lnTo>
                    <a:lnTo>
                      <a:pt x="491" y="108"/>
                    </a:lnTo>
                    <a:lnTo>
                      <a:pt x="491" y="96"/>
                    </a:lnTo>
                    <a:lnTo>
                      <a:pt x="487" y="111"/>
                    </a:lnTo>
                    <a:lnTo>
                      <a:pt x="473" y="127"/>
                    </a:lnTo>
                    <a:lnTo>
                      <a:pt x="463" y="141"/>
                    </a:lnTo>
                    <a:lnTo>
                      <a:pt x="448" y="162"/>
                    </a:lnTo>
                    <a:lnTo>
                      <a:pt x="438" y="174"/>
                    </a:lnTo>
                    <a:lnTo>
                      <a:pt x="426" y="191"/>
                    </a:lnTo>
                    <a:lnTo>
                      <a:pt x="414" y="214"/>
                    </a:lnTo>
                    <a:lnTo>
                      <a:pt x="404" y="231"/>
                    </a:lnTo>
                    <a:lnTo>
                      <a:pt x="394" y="249"/>
                    </a:lnTo>
                    <a:lnTo>
                      <a:pt x="380" y="278"/>
                    </a:lnTo>
                    <a:lnTo>
                      <a:pt x="375" y="294"/>
                    </a:lnTo>
                    <a:lnTo>
                      <a:pt x="372" y="304"/>
                    </a:lnTo>
                    <a:lnTo>
                      <a:pt x="364" y="288"/>
                    </a:lnTo>
                    <a:lnTo>
                      <a:pt x="355" y="271"/>
                    </a:lnTo>
                    <a:lnTo>
                      <a:pt x="344" y="254"/>
                    </a:lnTo>
                    <a:lnTo>
                      <a:pt x="336" y="237"/>
                    </a:lnTo>
                    <a:lnTo>
                      <a:pt x="327" y="221"/>
                    </a:lnTo>
                    <a:lnTo>
                      <a:pt x="318" y="207"/>
                    </a:lnTo>
                    <a:lnTo>
                      <a:pt x="308" y="193"/>
                    </a:lnTo>
                    <a:lnTo>
                      <a:pt x="296" y="175"/>
                    </a:lnTo>
                    <a:lnTo>
                      <a:pt x="283" y="158"/>
                    </a:lnTo>
                    <a:lnTo>
                      <a:pt x="270" y="137"/>
                    </a:lnTo>
                    <a:lnTo>
                      <a:pt x="257" y="117"/>
                    </a:lnTo>
                    <a:lnTo>
                      <a:pt x="248" y="100"/>
                    </a:lnTo>
                    <a:lnTo>
                      <a:pt x="235" y="79"/>
                    </a:lnTo>
                    <a:lnTo>
                      <a:pt x="225" y="66"/>
                    </a:lnTo>
                    <a:lnTo>
                      <a:pt x="213" y="52"/>
                    </a:lnTo>
                    <a:lnTo>
                      <a:pt x="203" y="42"/>
                    </a:lnTo>
                    <a:lnTo>
                      <a:pt x="194" y="30"/>
                    </a:lnTo>
                    <a:lnTo>
                      <a:pt x="185" y="13"/>
                    </a:lnTo>
                    <a:lnTo>
                      <a:pt x="177" y="0"/>
                    </a:lnTo>
                    <a:lnTo>
                      <a:pt x="179" y="11"/>
                    </a:lnTo>
                    <a:lnTo>
                      <a:pt x="181" y="27"/>
                    </a:lnTo>
                    <a:lnTo>
                      <a:pt x="183" y="43"/>
                    </a:lnTo>
                    <a:lnTo>
                      <a:pt x="190" y="59"/>
                    </a:lnTo>
                    <a:lnTo>
                      <a:pt x="196" y="74"/>
                    </a:lnTo>
                    <a:lnTo>
                      <a:pt x="208" y="96"/>
                    </a:lnTo>
                    <a:lnTo>
                      <a:pt x="217" y="114"/>
                    </a:lnTo>
                    <a:lnTo>
                      <a:pt x="227" y="136"/>
                    </a:lnTo>
                    <a:lnTo>
                      <a:pt x="239" y="154"/>
                    </a:lnTo>
                    <a:lnTo>
                      <a:pt x="251" y="175"/>
                    </a:lnTo>
                    <a:lnTo>
                      <a:pt x="262" y="191"/>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5" name="Freeform 33"/>
              <p:cNvSpPr>
                <a:spLocks/>
              </p:cNvSpPr>
              <p:nvPr/>
            </p:nvSpPr>
            <p:spPr bwMode="auto">
              <a:xfrm>
                <a:off x="5003" y="1739"/>
                <a:ext cx="768" cy="1071"/>
              </a:xfrm>
              <a:custGeom>
                <a:avLst/>
                <a:gdLst>
                  <a:gd name="T0" fmla="*/ 455 w 768"/>
                  <a:gd name="T1" fmla="*/ 337 h 1071"/>
                  <a:gd name="T2" fmla="*/ 431 w 768"/>
                  <a:gd name="T3" fmla="*/ 371 h 1071"/>
                  <a:gd name="T4" fmla="*/ 295 w 768"/>
                  <a:gd name="T5" fmla="*/ 314 h 1071"/>
                  <a:gd name="T6" fmla="*/ 153 w 768"/>
                  <a:gd name="T7" fmla="*/ 223 h 1071"/>
                  <a:gd name="T8" fmla="*/ 92 w 768"/>
                  <a:gd name="T9" fmla="*/ 126 h 1071"/>
                  <a:gd name="T10" fmla="*/ 128 w 768"/>
                  <a:gd name="T11" fmla="*/ 211 h 1071"/>
                  <a:gd name="T12" fmla="*/ 235 w 768"/>
                  <a:gd name="T13" fmla="*/ 299 h 1071"/>
                  <a:gd name="T14" fmla="*/ 354 w 768"/>
                  <a:gd name="T15" fmla="*/ 380 h 1071"/>
                  <a:gd name="T16" fmla="*/ 469 w 768"/>
                  <a:gd name="T17" fmla="*/ 437 h 1071"/>
                  <a:gd name="T18" fmla="*/ 421 w 768"/>
                  <a:gd name="T19" fmla="*/ 488 h 1071"/>
                  <a:gd name="T20" fmla="*/ 317 w 768"/>
                  <a:gd name="T21" fmla="*/ 496 h 1071"/>
                  <a:gd name="T22" fmla="*/ 182 w 768"/>
                  <a:gd name="T23" fmla="*/ 514 h 1071"/>
                  <a:gd name="T24" fmla="*/ 74 w 768"/>
                  <a:gd name="T25" fmla="*/ 561 h 1071"/>
                  <a:gd name="T26" fmla="*/ 37 w 768"/>
                  <a:gd name="T27" fmla="*/ 590 h 1071"/>
                  <a:gd name="T28" fmla="*/ 149 w 768"/>
                  <a:gd name="T29" fmla="*/ 561 h 1071"/>
                  <a:gd name="T30" fmla="*/ 297 w 768"/>
                  <a:gd name="T31" fmla="*/ 546 h 1071"/>
                  <a:gd name="T32" fmla="*/ 435 w 768"/>
                  <a:gd name="T33" fmla="*/ 535 h 1071"/>
                  <a:gd name="T34" fmla="*/ 509 w 768"/>
                  <a:gd name="T35" fmla="*/ 559 h 1071"/>
                  <a:gd name="T36" fmla="*/ 495 w 768"/>
                  <a:gd name="T37" fmla="*/ 683 h 1071"/>
                  <a:gd name="T38" fmla="*/ 497 w 768"/>
                  <a:gd name="T39" fmla="*/ 843 h 1071"/>
                  <a:gd name="T40" fmla="*/ 541 w 768"/>
                  <a:gd name="T41" fmla="*/ 971 h 1071"/>
                  <a:gd name="T42" fmla="*/ 633 w 768"/>
                  <a:gd name="T43" fmla="*/ 1070 h 1071"/>
                  <a:gd name="T44" fmla="*/ 620 w 768"/>
                  <a:gd name="T45" fmla="*/ 951 h 1071"/>
                  <a:gd name="T46" fmla="*/ 590 w 768"/>
                  <a:gd name="T47" fmla="*/ 821 h 1071"/>
                  <a:gd name="T48" fmla="*/ 571 w 768"/>
                  <a:gd name="T49" fmla="*/ 655 h 1071"/>
                  <a:gd name="T50" fmla="*/ 580 w 768"/>
                  <a:gd name="T51" fmla="*/ 544 h 1071"/>
                  <a:gd name="T52" fmla="*/ 626 w 768"/>
                  <a:gd name="T53" fmla="*/ 608 h 1071"/>
                  <a:gd name="T54" fmla="*/ 651 w 768"/>
                  <a:gd name="T55" fmla="*/ 749 h 1071"/>
                  <a:gd name="T56" fmla="*/ 672 w 768"/>
                  <a:gd name="T57" fmla="*/ 894 h 1071"/>
                  <a:gd name="T58" fmla="*/ 737 w 768"/>
                  <a:gd name="T59" fmla="*/ 1000 h 1071"/>
                  <a:gd name="T60" fmla="*/ 760 w 768"/>
                  <a:gd name="T61" fmla="*/ 1000 h 1071"/>
                  <a:gd name="T62" fmla="*/ 760 w 768"/>
                  <a:gd name="T63" fmla="*/ 891 h 1071"/>
                  <a:gd name="T64" fmla="*/ 716 w 768"/>
                  <a:gd name="T65" fmla="*/ 789 h 1071"/>
                  <a:gd name="T66" fmla="*/ 666 w 768"/>
                  <a:gd name="T67" fmla="*/ 657 h 1071"/>
                  <a:gd name="T68" fmla="*/ 643 w 768"/>
                  <a:gd name="T69" fmla="*/ 561 h 1071"/>
                  <a:gd name="T70" fmla="*/ 689 w 768"/>
                  <a:gd name="T71" fmla="*/ 499 h 1071"/>
                  <a:gd name="T72" fmla="*/ 760 w 768"/>
                  <a:gd name="T73" fmla="*/ 507 h 1071"/>
                  <a:gd name="T74" fmla="*/ 760 w 768"/>
                  <a:gd name="T75" fmla="*/ 507 h 1071"/>
                  <a:gd name="T76" fmla="*/ 760 w 768"/>
                  <a:gd name="T77" fmla="*/ 507 h 1071"/>
                  <a:gd name="T78" fmla="*/ 760 w 768"/>
                  <a:gd name="T79" fmla="*/ 507 h 1071"/>
                  <a:gd name="T80" fmla="*/ 760 w 768"/>
                  <a:gd name="T81" fmla="*/ 507 h 1071"/>
                  <a:gd name="T82" fmla="*/ 760 w 768"/>
                  <a:gd name="T83" fmla="*/ 507 h 1071"/>
                  <a:gd name="T84" fmla="*/ 727 w 768"/>
                  <a:gd name="T85" fmla="*/ 442 h 1071"/>
                  <a:gd name="T86" fmla="*/ 727 w 768"/>
                  <a:gd name="T87" fmla="*/ 380 h 1071"/>
                  <a:gd name="T88" fmla="*/ 760 w 768"/>
                  <a:gd name="T89" fmla="*/ 288 h 1071"/>
                  <a:gd name="T90" fmla="*/ 760 w 768"/>
                  <a:gd name="T91" fmla="*/ 288 h 1071"/>
                  <a:gd name="T92" fmla="*/ 760 w 768"/>
                  <a:gd name="T93" fmla="*/ 288 h 1071"/>
                  <a:gd name="T94" fmla="*/ 760 w 768"/>
                  <a:gd name="T95" fmla="*/ 288 h 1071"/>
                  <a:gd name="T96" fmla="*/ 696 w 768"/>
                  <a:gd name="T97" fmla="*/ 335 h 1071"/>
                  <a:gd name="T98" fmla="*/ 613 w 768"/>
                  <a:gd name="T99" fmla="*/ 433 h 1071"/>
                  <a:gd name="T100" fmla="*/ 604 w 768"/>
                  <a:gd name="T101" fmla="*/ 359 h 1071"/>
                  <a:gd name="T102" fmla="*/ 696 w 768"/>
                  <a:gd name="T103" fmla="*/ 250 h 1071"/>
                  <a:gd name="T104" fmla="*/ 760 w 768"/>
                  <a:gd name="T105" fmla="*/ 178 h 1071"/>
                  <a:gd name="T106" fmla="*/ 760 w 768"/>
                  <a:gd name="T107" fmla="*/ 178 h 1071"/>
                  <a:gd name="T108" fmla="*/ 760 w 768"/>
                  <a:gd name="T109" fmla="*/ 132 h 1071"/>
                  <a:gd name="T110" fmla="*/ 678 w 768"/>
                  <a:gd name="T111" fmla="*/ 239 h 1071"/>
                  <a:gd name="T112" fmla="*/ 589 w 768"/>
                  <a:gd name="T113" fmla="*/ 380 h 1071"/>
                  <a:gd name="T114" fmla="*/ 532 w 768"/>
                  <a:gd name="T115" fmla="*/ 348 h 1071"/>
                  <a:gd name="T116" fmla="*/ 458 w 768"/>
                  <a:gd name="T117" fmla="*/ 240 h 1071"/>
                  <a:gd name="T118" fmla="*/ 364 w 768"/>
                  <a:gd name="T119" fmla="*/ 109 h 1071"/>
                  <a:gd name="T120" fmla="*/ 286 w 768"/>
                  <a:gd name="T121" fmla="*/ 18 h 1071"/>
                  <a:gd name="T122" fmla="*/ 294 w 768"/>
                  <a:gd name="T123" fmla="*/ 81 h 1071"/>
                  <a:gd name="T124" fmla="*/ 369 w 768"/>
                  <a:gd name="T125" fmla="*/ 211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8" h="1071">
                    <a:moveTo>
                      <a:pt x="405" y="261"/>
                    </a:moveTo>
                    <a:lnTo>
                      <a:pt x="420" y="278"/>
                    </a:lnTo>
                    <a:lnTo>
                      <a:pt x="432" y="297"/>
                    </a:lnTo>
                    <a:lnTo>
                      <a:pt x="443" y="316"/>
                    </a:lnTo>
                    <a:lnTo>
                      <a:pt x="455" y="337"/>
                    </a:lnTo>
                    <a:lnTo>
                      <a:pt x="465" y="356"/>
                    </a:lnTo>
                    <a:lnTo>
                      <a:pt x="469" y="374"/>
                    </a:lnTo>
                    <a:lnTo>
                      <a:pt x="475" y="390"/>
                    </a:lnTo>
                    <a:lnTo>
                      <a:pt x="457" y="380"/>
                    </a:lnTo>
                    <a:lnTo>
                      <a:pt x="431" y="371"/>
                    </a:lnTo>
                    <a:lnTo>
                      <a:pt x="403" y="361"/>
                    </a:lnTo>
                    <a:lnTo>
                      <a:pt x="377" y="350"/>
                    </a:lnTo>
                    <a:lnTo>
                      <a:pt x="348" y="340"/>
                    </a:lnTo>
                    <a:lnTo>
                      <a:pt x="319" y="328"/>
                    </a:lnTo>
                    <a:lnTo>
                      <a:pt x="295" y="314"/>
                    </a:lnTo>
                    <a:lnTo>
                      <a:pt x="259" y="295"/>
                    </a:lnTo>
                    <a:lnTo>
                      <a:pt x="234" y="277"/>
                    </a:lnTo>
                    <a:lnTo>
                      <a:pt x="200" y="257"/>
                    </a:lnTo>
                    <a:lnTo>
                      <a:pt x="177" y="245"/>
                    </a:lnTo>
                    <a:lnTo>
                      <a:pt x="153" y="223"/>
                    </a:lnTo>
                    <a:lnTo>
                      <a:pt x="134" y="206"/>
                    </a:lnTo>
                    <a:lnTo>
                      <a:pt x="118" y="183"/>
                    </a:lnTo>
                    <a:lnTo>
                      <a:pt x="107" y="161"/>
                    </a:lnTo>
                    <a:lnTo>
                      <a:pt x="99" y="141"/>
                    </a:lnTo>
                    <a:lnTo>
                      <a:pt x="92" y="126"/>
                    </a:lnTo>
                    <a:lnTo>
                      <a:pt x="91" y="143"/>
                    </a:lnTo>
                    <a:lnTo>
                      <a:pt x="91" y="154"/>
                    </a:lnTo>
                    <a:lnTo>
                      <a:pt x="96" y="169"/>
                    </a:lnTo>
                    <a:lnTo>
                      <a:pt x="108" y="186"/>
                    </a:lnTo>
                    <a:lnTo>
                      <a:pt x="128" y="211"/>
                    </a:lnTo>
                    <a:lnTo>
                      <a:pt x="138" y="229"/>
                    </a:lnTo>
                    <a:lnTo>
                      <a:pt x="157" y="241"/>
                    </a:lnTo>
                    <a:lnTo>
                      <a:pt x="180" y="258"/>
                    </a:lnTo>
                    <a:lnTo>
                      <a:pt x="209" y="278"/>
                    </a:lnTo>
                    <a:lnTo>
                      <a:pt x="235" y="299"/>
                    </a:lnTo>
                    <a:lnTo>
                      <a:pt x="263" y="318"/>
                    </a:lnTo>
                    <a:lnTo>
                      <a:pt x="283" y="335"/>
                    </a:lnTo>
                    <a:lnTo>
                      <a:pt x="304" y="354"/>
                    </a:lnTo>
                    <a:lnTo>
                      <a:pt x="329" y="367"/>
                    </a:lnTo>
                    <a:lnTo>
                      <a:pt x="354" y="380"/>
                    </a:lnTo>
                    <a:lnTo>
                      <a:pt x="379" y="395"/>
                    </a:lnTo>
                    <a:lnTo>
                      <a:pt x="403" y="406"/>
                    </a:lnTo>
                    <a:lnTo>
                      <a:pt x="424" y="417"/>
                    </a:lnTo>
                    <a:lnTo>
                      <a:pt x="451" y="429"/>
                    </a:lnTo>
                    <a:lnTo>
                      <a:pt x="469" y="437"/>
                    </a:lnTo>
                    <a:lnTo>
                      <a:pt x="477" y="442"/>
                    </a:lnTo>
                    <a:lnTo>
                      <a:pt x="469" y="454"/>
                    </a:lnTo>
                    <a:lnTo>
                      <a:pt x="460" y="467"/>
                    </a:lnTo>
                    <a:lnTo>
                      <a:pt x="446" y="484"/>
                    </a:lnTo>
                    <a:lnTo>
                      <a:pt x="421" y="488"/>
                    </a:lnTo>
                    <a:lnTo>
                      <a:pt x="403" y="490"/>
                    </a:lnTo>
                    <a:lnTo>
                      <a:pt x="375" y="495"/>
                    </a:lnTo>
                    <a:lnTo>
                      <a:pt x="348" y="496"/>
                    </a:lnTo>
                    <a:lnTo>
                      <a:pt x="348" y="496"/>
                    </a:lnTo>
                    <a:lnTo>
                      <a:pt x="317" y="496"/>
                    </a:lnTo>
                    <a:lnTo>
                      <a:pt x="288" y="499"/>
                    </a:lnTo>
                    <a:lnTo>
                      <a:pt x="258" y="501"/>
                    </a:lnTo>
                    <a:lnTo>
                      <a:pt x="231" y="505"/>
                    </a:lnTo>
                    <a:lnTo>
                      <a:pt x="208" y="508"/>
                    </a:lnTo>
                    <a:lnTo>
                      <a:pt x="182" y="514"/>
                    </a:lnTo>
                    <a:lnTo>
                      <a:pt x="163" y="521"/>
                    </a:lnTo>
                    <a:lnTo>
                      <a:pt x="142" y="530"/>
                    </a:lnTo>
                    <a:lnTo>
                      <a:pt x="126" y="539"/>
                    </a:lnTo>
                    <a:lnTo>
                      <a:pt x="102" y="548"/>
                    </a:lnTo>
                    <a:lnTo>
                      <a:pt x="74" y="561"/>
                    </a:lnTo>
                    <a:lnTo>
                      <a:pt x="46" y="572"/>
                    </a:lnTo>
                    <a:lnTo>
                      <a:pt x="24" y="579"/>
                    </a:lnTo>
                    <a:lnTo>
                      <a:pt x="0" y="587"/>
                    </a:lnTo>
                    <a:lnTo>
                      <a:pt x="19" y="591"/>
                    </a:lnTo>
                    <a:lnTo>
                      <a:pt x="37" y="590"/>
                    </a:lnTo>
                    <a:lnTo>
                      <a:pt x="59" y="585"/>
                    </a:lnTo>
                    <a:lnTo>
                      <a:pt x="82" y="579"/>
                    </a:lnTo>
                    <a:lnTo>
                      <a:pt x="112" y="570"/>
                    </a:lnTo>
                    <a:lnTo>
                      <a:pt x="130" y="565"/>
                    </a:lnTo>
                    <a:lnTo>
                      <a:pt x="149" y="561"/>
                    </a:lnTo>
                    <a:lnTo>
                      <a:pt x="174" y="556"/>
                    </a:lnTo>
                    <a:lnTo>
                      <a:pt x="200" y="553"/>
                    </a:lnTo>
                    <a:lnTo>
                      <a:pt x="232" y="550"/>
                    </a:lnTo>
                    <a:lnTo>
                      <a:pt x="263" y="547"/>
                    </a:lnTo>
                    <a:lnTo>
                      <a:pt x="297" y="546"/>
                    </a:lnTo>
                    <a:lnTo>
                      <a:pt x="325" y="546"/>
                    </a:lnTo>
                    <a:lnTo>
                      <a:pt x="354" y="544"/>
                    </a:lnTo>
                    <a:lnTo>
                      <a:pt x="377" y="542"/>
                    </a:lnTo>
                    <a:lnTo>
                      <a:pt x="405" y="540"/>
                    </a:lnTo>
                    <a:lnTo>
                      <a:pt x="435" y="535"/>
                    </a:lnTo>
                    <a:lnTo>
                      <a:pt x="469" y="529"/>
                    </a:lnTo>
                    <a:lnTo>
                      <a:pt x="498" y="521"/>
                    </a:lnTo>
                    <a:lnTo>
                      <a:pt x="534" y="516"/>
                    </a:lnTo>
                    <a:lnTo>
                      <a:pt x="523" y="535"/>
                    </a:lnTo>
                    <a:lnTo>
                      <a:pt x="509" y="559"/>
                    </a:lnTo>
                    <a:lnTo>
                      <a:pt x="495" y="590"/>
                    </a:lnTo>
                    <a:lnTo>
                      <a:pt x="492" y="613"/>
                    </a:lnTo>
                    <a:lnTo>
                      <a:pt x="491" y="640"/>
                    </a:lnTo>
                    <a:lnTo>
                      <a:pt x="492" y="661"/>
                    </a:lnTo>
                    <a:lnTo>
                      <a:pt x="495" y="683"/>
                    </a:lnTo>
                    <a:lnTo>
                      <a:pt x="497" y="712"/>
                    </a:lnTo>
                    <a:lnTo>
                      <a:pt x="500" y="751"/>
                    </a:lnTo>
                    <a:lnTo>
                      <a:pt x="498" y="783"/>
                    </a:lnTo>
                    <a:lnTo>
                      <a:pt x="497" y="817"/>
                    </a:lnTo>
                    <a:lnTo>
                      <a:pt x="497" y="843"/>
                    </a:lnTo>
                    <a:lnTo>
                      <a:pt x="500" y="869"/>
                    </a:lnTo>
                    <a:lnTo>
                      <a:pt x="508" y="896"/>
                    </a:lnTo>
                    <a:lnTo>
                      <a:pt x="519" y="928"/>
                    </a:lnTo>
                    <a:lnTo>
                      <a:pt x="529" y="951"/>
                    </a:lnTo>
                    <a:lnTo>
                      <a:pt x="541" y="971"/>
                    </a:lnTo>
                    <a:lnTo>
                      <a:pt x="554" y="997"/>
                    </a:lnTo>
                    <a:lnTo>
                      <a:pt x="566" y="1013"/>
                    </a:lnTo>
                    <a:lnTo>
                      <a:pt x="586" y="1032"/>
                    </a:lnTo>
                    <a:lnTo>
                      <a:pt x="612" y="1049"/>
                    </a:lnTo>
                    <a:lnTo>
                      <a:pt x="633" y="1070"/>
                    </a:lnTo>
                    <a:lnTo>
                      <a:pt x="636" y="1048"/>
                    </a:lnTo>
                    <a:lnTo>
                      <a:pt x="633" y="1022"/>
                    </a:lnTo>
                    <a:lnTo>
                      <a:pt x="629" y="994"/>
                    </a:lnTo>
                    <a:lnTo>
                      <a:pt x="626" y="969"/>
                    </a:lnTo>
                    <a:lnTo>
                      <a:pt x="620" y="951"/>
                    </a:lnTo>
                    <a:lnTo>
                      <a:pt x="613" y="926"/>
                    </a:lnTo>
                    <a:lnTo>
                      <a:pt x="602" y="900"/>
                    </a:lnTo>
                    <a:lnTo>
                      <a:pt x="597" y="879"/>
                    </a:lnTo>
                    <a:lnTo>
                      <a:pt x="595" y="858"/>
                    </a:lnTo>
                    <a:lnTo>
                      <a:pt x="590" y="821"/>
                    </a:lnTo>
                    <a:lnTo>
                      <a:pt x="586" y="783"/>
                    </a:lnTo>
                    <a:lnTo>
                      <a:pt x="581" y="749"/>
                    </a:lnTo>
                    <a:lnTo>
                      <a:pt x="578" y="715"/>
                    </a:lnTo>
                    <a:lnTo>
                      <a:pt x="572" y="679"/>
                    </a:lnTo>
                    <a:lnTo>
                      <a:pt x="571" y="655"/>
                    </a:lnTo>
                    <a:lnTo>
                      <a:pt x="571" y="635"/>
                    </a:lnTo>
                    <a:lnTo>
                      <a:pt x="569" y="610"/>
                    </a:lnTo>
                    <a:lnTo>
                      <a:pt x="571" y="582"/>
                    </a:lnTo>
                    <a:lnTo>
                      <a:pt x="574" y="567"/>
                    </a:lnTo>
                    <a:lnTo>
                      <a:pt x="580" y="544"/>
                    </a:lnTo>
                    <a:lnTo>
                      <a:pt x="586" y="514"/>
                    </a:lnTo>
                    <a:lnTo>
                      <a:pt x="597" y="536"/>
                    </a:lnTo>
                    <a:lnTo>
                      <a:pt x="609" y="559"/>
                    </a:lnTo>
                    <a:lnTo>
                      <a:pt x="620" y="582"/>
                    </a:lnTo>
                    <a:lnTo>
                      <a:pt x="626" y="608"/>
                    </a:lnTo>
                    <a:lnTo>
                      <a:pt x="633" y="636"/>
                    </a:lnTo>
                    <a:lnTo>
                      <a:pt x="638" y="657"/>
                    </a:lnTo>
                    <a:lnTo>
                      <a:pt x="641" y="684"/>
                    </a:lnTo>
                    <a:lnTo>
                      <a:pt x="647" y="715"/>
                    </a:lnTo>
                    <a:lnTo>
                      <a:pt x="651" y="749"/>
                    </a:lnTo>
                    <a:lnTo>
                      <a:pt x="655" y="776"/>
                    </a:lnTo>
                    <a:lnTo>
                      <a:pt x="659" y="811"/>
                    </a:lnTo>
                    <a:lnTo>
                      <a:pt x="661" y="836"/>
                    </a:lnTo>
                    <a:lnTo>
                      <a:pt x="669" y="866"/>
                    </a:lnTo>
                    <a:lnTo>
                      <a:pt x="672" y="894"/>
                    </a:lnTo>
                    <a:lnTo>
                      <a:pt x="678" y="913"/>
                    </a:lnTo>
                    <a:lnTo>
                      <a:pt x="690" y="934"/>
                    </a:lnTo>
                    <a:lnTo>
                      <a:pt x="704" y="957"/>
                    </a:lnTo>
                    <a:lnTo>
                      <a:pt x="720" y="979"/>
                    </a:lnTo>
                    <a:lnTo>
                      <a:pt x="737" y="1000"/>
                    </a:lnTo>
                    <a:lnTo>
                      <a:pt x="750" y="1011"/>
                    </a:lnTo>
                    <a:lnTo>
                      <a:pt x="760" y="1000"/>
                    </a:lnTo>
                    <a:lnTo>
                      <a:pt x="760" y="945"/>
                    </a:lnTo>
                    <a:lnTo>
                      <a:pt x="760" y="945"/>
                    </a:lnTo>
                    <a:lnTo>
                      <a:pt x="760" y="1000"/>
                    </a:lnTo>
                    <a:lnTo>
                      <a:pt x="760" y="945"/>
                    </a:lnTo>
                    <a:lnTo>
                      <a:pt x="760" y="945"/>
                    </a:lnTo>
                    <a:lnTo>
                      <a:pt x="760" y="945"/>
                    </a:lnTo>
                    <a:lnTo>
                      <a:pt x="760" y="945"/>
                    </a:lnTo>
                    <a:lnTo>
                      <a:pt x="760" y="891"/>
                    </a:lnTo>
                    <a:lnTo>
                      <a:pt x="760" y="891"/>
                    </a:lnTo>
                    <a:lnTo>
                      <a:pt x="752" y="869"/>
                    </a:lnTo>
                    <a:lnTo>
                      <a:pt x="738" y="841"/>
                    </a:lnTo>
                    <a:lnTo>
                      <a:pt x="727" y="817"/>
                    </a:lnTo>
                    <a:lnTo>
                      <a:pt x="716" y="789"/>
                    </a:lnTo>
                    <a:lnTo>
                      <a:pt x="706" y="764"/>
                    </a:lnTo>
                    <a:lnTo>
                      <a:pt x="693" y="736"/>
                    </a:lnTo>
                    <a:lnTo>
                      <a:pt x="684" y="710"/>
                    </a:lnTo>
                    <a:lnTo>
                      <a:pt x="675" y="684"/>
                    </a:lnTo>
                    <a:lnTo>
                      <a:pt x="666" y="657"/>
                    </a:lnTo>
                    <a:lnTo>
                      <a:pt x="661" y="640"/>
                    </a:lnTo>
                    <a:lnTo>
                      <a:pt x="654" y="619"/>
                    </a:lnTo>
                    <a:lnTo>
                      <a:pt x="647" y="595"/>
                    </a:lnTo>
                    <a:lnTo>
                      <a:pt x="638" y="576"/>
                    </a:lnTo>
                    <a:lnTo>
                      <a:pt x="643" y="561"/>
                    </a:lnTo>
                    <a:lnTo>
                      <a:pt x="646" y="542"/>
                    </a:lnTo>
                    <a:lnTo>
                      <a:pt x="644" y="527"/>
                    </a:lnTo>
                    <a:lnTo>
                      <a:pt x="640" y="508"/>
                    </a:lnTo>
                    <a:lnTo>
                      <a:pt x="661" y="505"/>
                    </a:lnTo>
                    <a:lnTo>
                      <a:pt x="689" y="499"/>
                    </a:lnTo>
                    <a:lnTo>
                      <a:pt x="712" y="513"/>
                    </a:lnTo>
                    <a:lnTo>
                      <a:pt x="734" y="523"/>
                    </a:lnTo>
                    <a:lnTo>
                      <a:pt x="757" y="535"/>
                    </a:lnTo>
                    <a:lnTo>
                      <a:pt x="760" y="507"/>
                    </a:lnTo>
                    <a:lnTo>
                      <a:pt x="760" y="507"/>
                    </a:lnTo>
                    <a:lnTo>
                      <a:pt x="760" y="507"/>
                    </a:lnTo>
                    <a:lnTo>
                      <a:pt x="760" y="507"/>
                    </a:lnTo>
                    <a:lnTo>
                      <a:pt x="760" y="507"/>
                    </a:lnTo>
                    <a:lnTo>
                      <a:pt x="760" y="507"/>
                    </a:lnTo>
                    <a:lnTo>
                      <a:pt x="760" y="507"/>
                    </a:lnTo>
                    <a:lnTo>
                      <a:pt x="760" y="507"/>
                    </a:lnTo>
                    <a:lnTo>
                      <a:pt x="760" y="507"/>
                    </a:lnTo>
                    <a:lnTo>
                      <a:pt x="760" y="507"/>
                    </a:lnTo>
                    <a:lnTo>
                      <a:pt x="760" y="507"/>
                    </a:lnTo>
                    <a:lnTo>
                      <a:pt x="760" y="507"/>
                    </a:lnTo>
                    <a:lnTo>
                      <a:pt x="760" y="507"/>
                    </a:lnTo>
                    <a:lnTo>
                      <a:pt x="760" y="507"/>
                    </a:lnTo>
                    <a:lnTo>
                      <a:pt x="760" y="507"/>
                    </a:lnTo>
                    <a:lnTo>
                      <a:pt x="760" y="507"/>
                    </a:lnTo>
                    <a:lnTo>
                      <a:pt x="760" y="507"/>
                    </a:lnTo>
                    <a:lnTo>
                      <a:pt x="760" y="507"/>
                    </a:lnTo>
                    <a:lnTo>
                      <a:pt x="760" y="451"/>
                    </a:lnTo>
                    <a:lnTo>
                      <a:pt x="760" y="507"/>
                    </a:lnTo>
                    <a:lnTo>
                      <a:pt x="760" y="507"/>
                    </a:lnTo>
                    <a:lnTo>
                      <a:pt x="760" y="507"/>
                    </a:lnTo>
                    <a:lnTo>
                      <a:pt x="760" y="507"/>
                    </a:lnTo>
                    <a:lnTo>
                      <a:pt x="760" y="507"/>
                    </a:lnTo>
                    <a:lnTo>
                      <a:pt x="760" y="507"/>
                    </a:lnTo>
                    <a:lnTo>
                      <a:pt x="760" y="507"/>
                    </a:lnTo>
                    <a:lnTo>
                      <a:pt x="760" y="507"/>
                    </a:lnTo>
                    <a:lnTo>
                      <a:pt x="760" y="507"/>
                    </a:lnTo>
                    <a:lnTo>
                      <a:pt x="760" y="507"/>
                    </a:lnTo>
                    <a:lnTo>
                      <a:pt x="760" y="451"/>
                    </a:lnTo>
                    <a:lnTo>
                      <a:pt x="752" y="451"/>
                    </a:lnTo>
                    <a:lnTo>
                      <a:pt x="727" y="442"/>
                    </a:lnTo>
                    <a:lnTo>
                      <a:pt x="721" y="429"/>
                    </a:lnTo>
                    <a:lnTo>
                      <a:pt x="716" y="416"/>
                    </a:lnTo>
                    <a:lnTo>
                      <a:pt x="711" y="402"/>
                    </a:lnTo>
                    <a:lnTo>
                      <a:pt x="712" y="397"/>
                    </a:lnTo>
                    <a:lnTo>
                      <a:pt x="727" y="380"/>
                    </a:lnTo>
                    <a:lnTo>
                      <a:pt x="749" y="362"/>
                    </a:lnTo>
                    <a:lnTo>
                      <a:pt x="767" y="344"/>
                    </a:lnTo>
                    <a:lnTo>
                      <a:pt x="760" y="342"/>
                    </a:lnTo>
                    <a:lnTo>
                      <a:pt x="760" y="288"/>
                    </a:lnTo>
                    <a:lnTo>
                      <a:pt x="760" y="288"/>
                    </a:lnTo>
                    <a:lnTo>
                      <a:pt x="760" y="288"/>
                    </a:lnTo>
                    <a:lnTo>
                      <a:pt x="760" y="288"/>
                    </a:lnTo>
                    <a:lnTo>
                      <a:pt x="760" y="288"/>
                    </a:lnTo>
                    <a:lnTo>
                      <a:pt x="760" y="288"/>
                    </a:lnTo>
                    <a:lnTo>
                      <a:pt x="760" y="288"/>
                    </a:lnTo>
                    <a:lnTo>
                      <a:pt x="760" y="288"/>
                    </a:lnTo>
                    <a:lnTo>
                      <a:pt x="760" y="288"/>
                    </a:lnTo>
                    <a:lnTo>
                      <a:pt x="760" y="288"/>
                    </a:lnTo>
                    <a:lnTo>
                      <a:pt x="760" y="288"/>
                    </a:lnTo>
                    <a:lnTo>
                      <a:pt x="760" y="288"/>
                    </a:lnTo>
                    <a:lnTo>
                      <a:pt x="760" y="288"/>
                    </a:lnTo>
                    <a:lnTo>
                      <a:pt x="760" y="288"/>
                    </a:lnTo>
                    <a:lnTo>
                      <a:pt x="760" y="288"/>
                    </a:lnTo>
                    <a:lnTo>
                      <a:pt x="760" y="288"/>
                    </a:lnTo>
                    <a:lnTo>
                      <a:pt x="760" y="288"/>
                    </a:lnTo>
                    <a:lnTo>
                      <a:pt x="760" y="288"/>
                    </a:lnTo>
                    <a:lnTo>
                      <a:pt x="763" y="284"/>
                    </a:lnTo>
                    <a:lnTo>
                      <a:pt x="734" y="303"/>
                    </a:lnTo>
                    <a:lnTo>
                      <a:pt x="711" y="322"/>
                    </a:lnTo>
                    <a:lnTo>
                      <a:pt x="696" y="335"/>
                    </a:lnTo>
                    <a:lnTo>
                      <a:pt x="684" y="352"/>
                    </a:lnTo>
                    <a:lnTo>
                      <a:pt x="664" y="376"/>
                    </a:lnTo>
                    <a:lnTo>
                      <a:pt x="649" y="395"/>
                    </a:lnTo>
                    <a:lnTo>
                      <a:pt x="633" y="412"/>
                    </a:lnTo>
                    <a:lnTo>
                      <a:pt x="613" y="433"/>
                    </a:lnTo>
                    <a:lnTo>
                      <a:pt x="604" y="425"/>
                    </a:lnTo>
                    <a:lnTo>
                      <a:pt x="595" y="408"/>
                    </a:lnTo>
                    <a:lnTo>
                      <a:pt x="586" y="395"/>
                    </a:lnTo>
                    <a:lnTo>
                      <a:pt x="591" y="380"/>
                    </a:lnTo>
                    <a:lnTo>
                      <a:pt x="604" y="359"/>
                    </a:lnTo>
                    <a:lnTo>
                      <a:pt x="618" y="337"/>
                    </a:lnTo>
                    <a:lnTo>
                      <a:pt x="633" y="317"/>
                    </a:lnTo>
                    <a:lnTo>
                      <a:pt x="649" y="299"/>
                    </a:lnTo>
                    <a:lnTo>
                      <a:pt x="674" y="274"/>
                    </a:lnTo>
                    <a:lnTo>
                      <a:pt x="696" y="250"/>
                    </a:lnTo>
                    <a:lnTo>
                      <a:pt x="715" y="231"/>
                    </a:lnTo>
                    <a:lnTo>
                      <a:pt x="731" y="214"/>
                    </a:lnTo>
                    <a:lnTo>
                      <a:pt x="749" y="194"/>
                    </a:lnTo>
                    <a:lnTo>
                      <a:pt x="760" y="178"/>
                    </a:lnTo>
                    <a:lnTo>
                      <a:pt x="760" y="178"/>
                    </a:lnTo>
                    <a:lnTo>
                      <a:pt x="760" y="178"/>
                    </a:lnTo>
                    <a:lnTo>
                      <a:pt x="760" y="178"/>
                    </a:lnTo>
                    <a:lnTo>
                      <a:pt x="760" y="122"/>
                    </a:lnTo>
                    <a:lnTo>
                      <a:pt x="760" y="178"/>
                    </a:lnTo>
                    <a:lnTo>
                      <a:pt x="760" y="178"/>
                    </a:lnTo>
                    <a:lnTo>
                      <a:pt x="760" y="178"/>
                    </a:lnTo>
                    <a:lnTo>
                      <a:pt x="760" y="122"/>
                    </a:lnTo>
                    <a:lnTo>
                      <a:pt x="760" y="122"/>
                    </a:lnTo>
                    <a:lnTo>
                      <a:pt x="760" y="148"/>
                    </a:lnTo>
                    <a:lnTo>
                      <a:pt x="760" y="132"/>
                    </a:lnTo>
                    <a:lnTo>
                      <a:pt x="753" y="152"/>
                    </a:lnTo>
                    <a:lnTo>
                      <a:pt x="732" y="173"/>
                    </a:lnTo>
                    <a:lnTo>
                      <a:pt x="716" y="194"/>
                    </a:lnTo>
                    <a:lnTo>
                      <a:pt x="693" y="222"/>
                    </a:lnTo>
                    <a:lnTo>
                      <a:pt x="678" y="239"/>
                    </a:lnTo>
                    <a:lnTo>
                      <a:pt x="659" y="261"/>
                    </a:lnTo>
                    <a:lnTo>
                      <a:pt x="641" y="293"/>
                    </a:lnTo>
                    <a:lnTo>
                      <a:pt x="625" y="316"/>
                    </a:lnTo>
                    <a:lnTo>
                      <a:pt x="610" y="340"/>
                    </a:lnTo>
                    <a:lnTo>
                      <a:pt x="589" y="380"/>
                    </a:lnTo>
                    <a:lnTo>
                      <a:pt x="580" y="402"/>
                    </a:lnTo>
                    <a:lnTo>
                      <a:pt x="575" y="416"/>
                    </a:lnTo>
                    <a:lnTo>
                      <a:pt x="564" y="395"/>
                    </a:lnTo>
                    <a:lnTo>
                      <a:pt x="549" y="371"/>
                    </a:lnTo>
                    <a:lnTo>
                      <a:pt x="532" y="348"/>
                    </a:lnTo>
                    <a:lnTo>
                      <a:pt x="519" y="325"/>
                    </a:lnTo>
                    <a:lnTo>
                      <a:pt x="506" y="303"/>
                    </a:lnTo>
                    <a:lnTo>
                      <a:pt x="492" y="284"/>
                    </a:lnTo>
                    <a:lnTo>
                      <a:pt x="477" y="265"/>
                    </a:lnTo>
                    <a:lnTo>
                      <a:pt x="458" y="240"/>
                    </a:lnTo>
                    <a:lnTo>
                      <a:pt x="437" y="216"/>
                    </a:lnTo>
                    <a:lnTo>
                      <a:pt x="418" y="188"/>
                    </a:lnTo>
                    <a:lnTo>
                      <a:pt x="398" y="160"/>
                    </a:lnTo>
                    <a:lnTo>
                      <a:pt x="383" y="137"/>
                    </a:lnTo>
                    <a:lnTo>
                      <a:pt x="364" y="109"/>
                    </a:lnTo>
                    <a:lnTo>
                      <a:pt x="349" y="90"/>
                    </a:lnTo>
                    <a:lnTo>
                      <a:pt x="330" y="72"/>
                    </a:lnTo>
                    <a:lnTo>
                      <a:pt x="314" y="58"/>
                    </a:lnTo>
                    <a:lnTo>
                      <a:pt x="300" y="41"/>
                    </a:lnTo>
                    <a:lnTo>
                      <a:pt x="286" y="18"/>
                    </a:lnTo>
                    <a:lnTo>
                      <a:pt x="274" y="0"/>
                    </a:lnTo>
                    <a:lnTo>
                      <a:pt x="277" y="15"/>
                    </a:lnTo>
                    <a:lnTo>
                      <a:pt x="280" y="37"/>
                    </a:lnTo>
                    <a:lnTo>
                      <a:pt x="283" y="60"/>
                    </a:lnTo>
                    <a:lnTo>
                      <a:pt x="294" y="81"/>
                    </a:lnTo>
                    <a:lnTo>
                      <a:pt x="304" y="101"/>
                    </a:lnTo>
                    <a:lnTo>
                      <a:pt x="322" y="131"/>
                    </a:lnTo>
                    <a:lnTo>
                      <a:pt x="335" y="156"/>
                    </a:lnTo>
                    <a:lnTo>
                      <a:pt x="352" y="186"/>
                    </a:lnTo>
                    <a:lnTo>
                      <a:pt x="369" y="211"/>
                    </a:lnTo>
                    <a:lnTo>
                      <a:pt x="389" y="240"/>
                    </a:lnTo>
                    <a:lnTo>
                      <a:pt x="405" y="261"/>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106" name="Rectangle 34"/>
          <p:cNvSpPr>
            <a:spLocks noGrp="1" noChangeArrowheads="1"/>
          </p:cNvSpPr>
          <p:nvPr>
            <p:ph type="ctrTitle" sz="quarter"/>
          </p:nvPr>
        </p:nvSpPr>
        <p:spPr>
          <a:xfrm>
            <a:off x="685800" y="1524000"/>
            <a:ext cx="7772400" cy="1143000"/>
          </a:xfrm>
        </p:spPr>
        <p:txBody>
          <a:bodyPr/>
          <a:lstStyle>
            <a:lvl1pPr>
              <a:defRPr>
                <a:solidFill>
                  <a:srgbClr val="FFFF00"/>
                </a:solidFill>
              </a:defRPr>
            </a:lvl1pPr>
          </a:lstStyle>
          <a:p>
            <a:pPr lvl="0"/>
            <a:r>
              <a:rPr lang="en-US" noProof="0" smtClean="0"/>
              <a:t>Click to edit Master title style</a:t>
            </a:r>
          </a:p>
        </p:txBody>
      </p:sp>
      <p:sp>
        <p:nvSpPr>
          <p:cNvPr id="3107" name="Rectangle 35"/>
          <p:cNvSpPr>
            <a:spLocks noGrp="1" noChangeArrowheads="1"/>
          </p:cNvSpPr>
          <p:nvPr>
            <p:ph type="subTitle" sz="quarter" idx="1"/>
          </p:nvPr>
        </p:nvSpPr>
        <p:spPr>
          <a:xfrm>
            <a:off x="1371600" y="3048000"/>
            <a:ext cx="6400800" cy="1752600"/>
          </a:xfrm>
        </p:spPr>
        <p:txBody>
          <a:bodyPr anchor="ctr"/>
          <a:lstStyle>
            <a:lvl1pPr marL="0" indent="0" algn="ctr">
              <a:buFontTx/>
              <a:buNone/>
              <a:defRPr>
                <a:solidFill>
                  <a:srgbClr val="FFFFFF"/>
                </a:solidFill>
              </a:defRPr>
            </a:lvl1pPr>
          </a:lstStyle>
          <a:p>
            <a:pPr lvl="0"/>
            <a:r>
              <a:rPr lang="en-US" noProof="0" smtClean="0"/>
              <a:t>Click to edit Master subtitle style</a:t>
            </a:r>
          </a:p>
        </p:txBody>
      </p:sp>
      <p:sp>
        <p:nvSpPr>
          <p:cNvPr id="3108" name="Rectangle 36"/>
          <p:cNvSpPr>
            <a:spLocks noGrp="1" noChangeArrowheads="1"/>
          </p:cNvSpPr>
          <p:nvPr>
            <p:ph type="dt" sz="quarter" idx="2"/>
          </p:nvPr>
        </p:nvSpPr>
        <p:spPr>
          <a:xfrm>
            <a:off x="685800" y="6248400"/>
            <a:ext cx="1905000" cy="457200"/>
          </a:xfrm>
        </p:spPr>
        <p:txBody>
          <a:bodyPr anchor="ctr"/>
          <a:lstStyle>
            <a:lvl1pPr>
              <a:defRPr>
                <a:solidFill>
                  <a:srgbClr val="FFFFFF"/>
                </a:solidFill>
              </a:defRPr>
            </a:lvl1pPr>
          </a:lstStyle>
          <a:p>
            <a:endParaRPr lang="en-US"/>
          </a:p>
        </p:txBody>
      </p:sp>
      <p:sp>
        <p:nvSpPr>
          <p:cNvPr id="3109" name="Rectangle 37"/>
          <p:cNvSpPr>
            <a:spLocks noGrp="1" noChangeArrowheads="1"/>
          </p:cNvSpPr>
          <p:nvPr>
            <p:ph type="ftr" sz="quarter" idx="3"/>
          </p:nvPr>
        </p:nvSpPr>
        <p:spPr>
          <a:xfrm>
            <a:off x="3124200" y="6248400"/>
            <a:ext cx="2895600" cy="457200"/>
          </a:xfrm>
        </p:spPr>
        <p:txBody>
          <a:bodyPr anchor="ctr"/>
          <a:lstStyle>
            <a:lvl1pPr>
              <a:defRPr>
                <a:solidFill>
                  <a:srgbClr val="FFFFFF"/>
                </a:solidFill>
              </a:defRPr>
            </a:lvl1pPr>
          </a:lstStyle>
          <a:p>
            <a:endParaRPr lang="en-US"/>
          </a:p>
        </p:txBody>
      </p:sp>
      <p:sp>
        <p:nvSpPr>
          <p:cNvPr id="3110" name="Rectangle 38"/>
          <p:cNvSpPr>
            <a:spLocks noGrp="1" noChangeArrowheads="1"/>
          </p:cNvSpPr>
          <p:nvPr>
            <p:ph type="sldNum" sz="quarter" idx="4"/>
          </p:nvPr>
        </p:nvSpPr>
        <p:spPr>
          <a:xfrm>
            <a:off x="6553200" y="6248400"/>
            <a:ext cx="1905000" cy="457200"/>
          </a:xfrm>
        </p:spPr>
        <p:txBody>
          <a:bodyPr anchor="ctr"/>
          <a:lstStyle>
            <a:lvl1pPr>
              <a:defRPr>
                <a:solidFill>
                  <a:srgbClr val="FFFFFF"/>
                </a:solidFill>
              </a:defRPr>
            </a:lvl1pPr>
          </a:lstStyle>
          <a:p>
            <a:fld id="{88650ACC-711C-4C33-BFCC-19F447DA7EE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E45049E-2085-4496-86A7-E4F375477208}" type="datetimeFigureOut">
              <a:rPr lang="en-US" smtClean="0"/>
              <a:t>4/11/2018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A90C59-C590-4953-9B51-E89E20A86018}" type="slidenum">
              <a:rPr lang="en-US" smtClean="0"/>
              <a:t>‹#›</a:t>
            </a:fld>
            <a:endParaRPr lang="en-US"/>
          </a:p>
        </p:txBody>
      </p:sp>
    </p:spTree>
    <p:extLst>
      <p:ext uri="{BB962C8B-B14F-4D97-AF65-F5344CB8AC3E}">
        <p14:creationId xmlns:p14="http://schemas.microsoft.com/office/powerpoint/2010/main" val="404823981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7227AC-76A8-4290-94E7-F3C171B6DA61}" type="slidenum">
              <a:rPr lang="en-US" smtClean="0"/>
              <a:pPr/>
              <a:t>‹#›</a:t>
            </a:fld>
            <a:endParaRPr lang="en-US"/>
          </a:p>
        </p:txBody>
      </p:sp>
    </p:spTree>
    <p:extLst>
      <p:ext uri="{BB962C8B-B14F-4D97-AF65-F5344CB8AC3E}">
        <p14:creationId xmlns:p14="http://schemas.microsoft.com/office/powerpoint/2010/main" val="23593601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4/11/2018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580553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90700"/>
            <a:ext cx="3810000" cy="4095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90700"/>
            <a:ext cx="3810000" cy="4095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54C15AA-254D-42FD-9DCB-5355803A79B0}" type="slidenum">
              <a:rPr lang="en-US" smtClean="0"/>
              <a:pPr/>
              <a:t>‹#›</a:t>
            </a:fld>
            <a:endParaRPr lang="en-US"/>
          </a:p>
        </p:txBody>
      </p:sp>
    </p:spTree>
    <p:extLst>
      <p:ext uri="{BB962C8B-B14F-4D97-AF65-F5344CB8AC3E}">
        <p14:creationId xmlns:p14="http://schemas.microsoft.com/office/powerpoint/2010/main" val="34907758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FA7D4D5-BA31-46DD-B717-12E1BDC3A01E}" type="slidenum">
              <a:rPr lang="en-US" smtClean="0"/>
              <a:pPr/>
              <a:t>‹#›</a:t>
            </a:fld>
            <a:endParaRPr lang="en-US"/>
          </a:p>
        </p:txBody>
      </p:sp>
    </p:spTree>
    <p:extLst>
      <p:ext uri="{BB962C8B-B14F-4D97-AF65-F5344CB8AC3E}">
        <p14:creationId xmlns:p14="http://schemas.microsoft.com/office/powerpoint/2010/main" val="374054931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39ADBE2-F236-4D3E-9EAC-9C9888C6DAE2}" type="slidenum">
              <a:rPr lang="en-US" smtClean="0"/>
              <a:pPr/>
              <a:t>‹#›</a:t>
            </a:fld>
            <a:endParaRPr lang="en-US"/>
          </a:p>
        </p:txBody>
      </p:sp>
    </p:spTree>
    <p:extLst>
      <p:ext uri="{BB962C8B-B14F-4D97-AF65-F5344CB8AC3E}">
        <p14:creationId xmlns:p14="http://schemas.microsoft.com/office/powerpoint/2010/main" val="138536889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2456293-41AA-4E24-8EC2-2995EAEBEE4B}" type="slidenum">
              <a:rPr lang="en-US" smtClean="0"/>
              <a:pPr/>
              <a:t>‹#›</a:t>
            </a:fld>
            <a:endParaRPr lang="en-US"/>
          </a:p>
        </p:txBody>
      </p:sp>
    </p:spTree>
    <p:extLst>
      <p:ext uri="{BB962C8B-B14F-4D97-AF65-F5344CB8AC3E}">
        <p14:creationId xmlns:p14="http://schemas.microsoft.com/office/powerpoint/2010/main" val="358554440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7627BA3-C11C-4BCC-8A2F-C2D034AE98E1}" type="slidenum">
              <a:rPr lang="en-US" smtClean="0"/>
              <a:pPr/>
              <a:t>‹#›</a:t>
            </a:fld>
            <a:endParaRPr lang="en-US"/>
          </a:p>
        </p:txBody>
      </p:sp>
    </p:spTree>
    <p:extLst>
      <p:ext uri="{BB962C8B-B14F-4D97-AF65-F5344CB8AC3E}">
        <p14:creationId xmlns:p14="http://schemas.microsoft.com/office/powerpoint/2010/main" val="119116611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03C988-50AC-4DDD-ADF1-DB51933FFF43}" type="slidenum">
              <a:rPr lang="en-US" smtClean="0"/>
              <a:pPr/>
              <a:t>‹#›</a:t>
            </a:fld>
            <a:endParaRPr lang="en-US"/>
          </a:p>
        </p:txBody>
      </p:sp>
    </p:spTree>
    <p:extLst>
      <p:ext uri="{BB962C8B-B14F-4D97-AF65-F5344CB8AC3E}">
        <p14:creationId xmlns:p14="http://schemas.microsoft.com/office/powerpoint/2010/main" val="344498352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6F2184-2446-4AFF-9658-0DB88024EC70}" type="slidenum">
              <a:rPr lang="en-US" smtClean="0"/>
              <a:pPr/>
              <a:t>‹#›</a:t>
            </a:fld>
            <a:endParaRPr lang="en-US"/>
          </a:p>
        </p:txBody>
      </p:sp>
    </p:spTree>
    <p:extLst>
      <p:ext uri="{BB962C8B-B14F-4D97-AF65-F5344CB8AC3E}">
        <p14:creationId xmlns:p14="http://schemas.microsoft.com/office/powerpoint/2010/main" val="206183530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0005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0005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03937A-A631-4DB2-99E6-EE520C28E6F5}" type="slidenum">
              <a:rPr lang="en-US" smtClean="0"/>
              <a:pPr/>
              <a:t>‹#›</a:t>
            </a:fld>
            <a:endParaRPr lang="en-US"/>
          </a:p>
        </p:txBody>
      </p:sp>
    </p:spTree>
    <p:extLst>
      <p:ext uri="{BB962C8B-B14F-4D97-AF65-F5344CB8AC3E}">
        <p14:creationId xmlns:p14="http://schemas.microsoft.com/office/powerpoint/2010/main" val="15103550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07080" y="3887115"/>
            <a:ext cx="7329840" cy="1527050"/>
          </a:xfrm>
          <a:effectLst/>
        </p:spPr>
        <p:txBody>
          <a:bodyPr>
            <a:normAutofit/>
          </a:bodyPr>
          <a:lstStyle>
            <a:lvl1pPr algn="r">
              <a:defRPr sz="3600">
                <a:solidFill>
                  <a:srgbClr val="F19B01"/>
                </a:solidFill>
                <a:effectLst>
                  <a:outerShdw blurRad="50800" dist="38100" dir="2700000" algn="tl" rotWithShape="0">
                    <a:prstClr val="black">
                      <a:alpha val="40000"/>
                    </a:prstClr>
                  </a:outerShdw>
                </a:effectLst>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907080" y="5566870"/>
            <a:ext cx="7329840" cy="610820"/>
          </a:xfrm>
        </p:spPr>
        <p:txBody>
          <a:bodyPr>
            <a:normAutofit/>
          </a:bodyPr>
          <a:lstStyle>
            <a:lvl1pPr marL="0" indent="0" algn="r">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50ACC-711C-4C33-BFCC-19F447DA7EE5}"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985720"/>
            <a:ext cx="8246070" cy="763525"/>
          </a:xfrm>
          <a:effectLst>
            <a:outerShdw blurRad="50800" dist="38100" dir="2700000" algn="tl" rotWithShape="0">
              <a:prstClr val="black">
                <a:alpha val="40000"/>
              </a:prstClr>
            </a:outerShdw>
          </a:effectLst>
        </p:spPr>
        <p:txBody>
          <a:bodyPr>
            <a:normAutofit/>
          </a:bodyPr>
          <a:lstStyle>
            <a:lvl1pPr algn="r">
              <a:defRPr sz="3600">
                <a:solidFill>
                  <a:srgbClr val="F19B0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8965" y="1749245"/>
            <a:ext cx="8246070" cy="4581150"/>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45049E-2085-4496-86A7-E4F375477208}"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90C59-C590-4953-9B51-E89E20A86018}" type="slidenum">
              <a:rPr lang="en-US" smtClean="0"/>
              <a:t>‹#›</a:t>
            </a:fld>
            <a:endParaRPr lang="en-US"/>
          </a:p>
        </p:txBody>
      </p:sp>
    </p:spTree>
    <p:extLst>
      <p:ext uri="{BB962C8B-B14F-4D97-AF65-F5344CB8AC3E}">
        <p14:creationId xmlns:p14="http://schemas.microsoft.com/office/powerpoint/2010/main" val="16644713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D8BD707-D9CF-40AE-B4C6-C98DA3205C09}" type="datetimeFigureOut">
              <a:rPr lang="en-US" smtClean="0"/>
              <a:pPr/>
              <a:t>4/11/2018</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68023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39540" y="527605"/>
            <a:ext cx="5947260" cy="684885"/>
          </a:xfrm>
          <a:noFill/>
        </p:spPr>
        <p:txBody>
          <a:bodyPr>
            <a:normAutofit/>
          </a:bodyPr>
          <a:lstStyle>
            <a:lvl1pPr algn="l">
              <a:defRPr sz="3600">
                <a:solidFill>
                  <a:srgbClr val="F19B01"/>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2739540" y="1443836"/>
            <a:ext cx="5947260" cy="488656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45049E-2085-4496-86A7-E4F375477208}"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90C59-C590-4953-9B51-E89E20A86018}" type="slidenum">
              <a:rPr lang="en-US" smtClean="0"/>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227AC-76A8-4290-94E7-F3C171B6DA61}"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C15AA-254D-42FD-9DCB-5355803A79B0}"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833015"/>
            <a:ext cx="8246070" cy="916230"/>
          </a:xfrm>
        </p:spPr>
        <p:txBody>
          <a:bodyPr>
            <a:normAutofit/>
          </a:bodyPr>
          <a:lstStyle>
            <a:lvl1pPr algn="r">
              <a:defRPr sz="3600">
                <a:solidFill>
                  <a:srgbClr val="F19B01"/>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448966" y="2207360"/>
            <a:ext cx="4117379" cy="487055"/>
          </a:xfrm>
        </p:spPr>
        <p:txBody>
          <a:bodyPr anchor="b"/>
          <a:lstStyle>
            <a:lvl1pPr marL="0" indent="0" algn="ctr">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8966" y="2684517"/>
            <a:ext cx="4117379" cy="2882353"/>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0" y="2207360"/>
            <a:ext cx="4123036" cy="487055"/>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0" y="2684517"/>
            <a:ext cx="4123036" cy="2882353"/>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7D4D5-BA31-46DD-B717-12E1BDC3A01E}"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9ADBE2-F236-4D3E-9EAC-9C9888C6DAE2}"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456293-41AA-4E24-8EC2-2995EAEBEE4B}"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27BA3-C11C-4BCC-8A2F-C2D034AE98E1}"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03C988-50AC-4DDD-ADF1-DB51933FFF43}"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F2184-2446-4AFF-9658-0DB88024EC70}"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3937A-A631-4DB2-99E6-EE520C28E6F5}" type="slidenum">
              <a:rPr lang="en-US" smtClean="0"/>
              <a:pPr/>
              <a:t>‹#›</a:t>
            </a:fld>
            <a:endParaRPr lang="en-US"/>
          </a:p>
        </p:txBody>
      </p:sp>
      <p:pic>
        <p:nvPicPr>
          <p:cNvPr id="7" name="Picture 6" descr="E:\websites\free-power-point-templates\2012\logos.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00408" y="3101616"/>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D8BD707-D9CF-40AE-B4C6-C98DA3205C09}" type="datetimeFigureOut">
              <a:rPr lang="en-US" smtClean="0"/>
              <a:pPr/>
              <a:t>4/11/2018</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131133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FFFFFF"/>
                  </a:outerShdw>
                </a:effectLst>
              </a:defRPr>
            </a:lvl1pPr>
          </a:lstStyle>
          <a:p>
            <a:pPr lvl="0"/>
            <a:r>
              <a:rPr lang="en-US" noProof="0" smtClean="0"/>
              <a:t>Click to edit Master title style</a:t>
            </a:r>
          </a:p>
        </p:txBody>
      </p:sp>
      <p:sp>
        <p:nvSpPr>
          <p:cNvPr id="3075" name="Rectangle 3"/>
          <p:cNvSpPr>
            <a:spLocks noGrp="1" noChangeArrowheads="1"/>
          </p:cNvSpPr>
          <p:nvPr>
            <p:ph type="subTitle" sz="quarter" idx="1"/>
          </p:nvPr>
        </p:nvSpPr>
        <p:spPr>
          <a:xfrm>
            <a:off x="5181600" y="4038600"/>
            <a:ext cx="3960813" cy="1752600"/>
          </a:xfrm>
        </p:spPr>
        <p:txBody>
          <a:bodyPr anchor="ctr" anchorCtr="0"/>
          <a:lstStyle>
            <a:lvl1pPr marL="0" indent="0" algn="ctr">
              <a:buFontTx/>
              <a:buNone/>
              <a:defRPr>
                <a:solidFill>
                  <a:schemeClr val="bg2"/>
                </a:solidFill>
              </a:defRPr>
            </a:lvl1pPr>
          </a:lstStyle>
          <a:p>
            <a:pPr lvl="0"/>
            <a:r>
              <a:rPr lang="en-US" noProof="0" smtClean="0"/>
              <a:t>Click to edit Master subtitle style</a:t>
            </a:r>
          </a:p>
        </p:txBody>
      </p:sp>
      <p:sp>
        <p:nvSpPr>
          <p:cNvPr id="3076" name="Rectangle 4"/>
          <p:cNvSpPr>
            <a:spLocks noGrp="1" noChangeArrowheads="1"/>
          </p:cNvSpPr>
          <p:nvPr>
            <p:ph type="dt" sz="quarter" idx="2"/>
          </p:nvPr>
        </p:nvSpPr>
        <p:spPr/>
        <p:txBody>
          <a:bodyPr/>
          <a:lstStyle>
            <a:lvl1pPr>
              <a:defRPr>
                <a:solidFill>
                  <a:srgbClr val="EAEAEA"/>
                </a:solidFill>
              </a:defRPr>
            </a:lvl1pPr>
          </a:lstStyle>
          <a:p>
            <a:fld id="{CE45049E-2085-4496-86A7-E4F375477208}" type="datetimeFigureOut">
              <a:rPr lang="en-US" smtClean="0"/>
              <a:t>4/11/2018</a:t>
            </a:fld>
            <a:endParaRPr lang="en-US"/>
          </a:p>
        </p:txBody>
      </p:sp>
      <p:sp>
        <p:nvSpPr>
          <p:cNvPr id="3077" name="Rectangle 5"/>
          <p:cNvSpPr>
            <a:spLocks noGrp="1" noChangeArrowheads="1"/>
          </p:cNvSpPr>
          <p:nvPr>
            <p:ph type="ftr" sz="quarter" idx="3"/>
          </p:nvPr>
        </p:nvSpPr>
        <p:spPr/>
        <p:txBody>
          <a:bodyPr/>
          <a:lstStyle>
            <a:lvl1pPr>
              <a:defRPr>
                <a:solidFill>
                  <a:srgbClr val="EAEAEA"/>
                </a:solidFill>
              </a:defRPr>
            </a:lvl1pPr>
          </a:lstStyle>
          <a:p>
            <a:endParaRPr lang="en-US"/>
          </a:p>
        </p:txBody>
      </p:sp>
      <p:sp>
        <p:nvSpPr>
          <p:cNvPr id="3078" name="Rectangle 6"/>
          <p:cNvSpPr>
            <a:spLocks noGrp="1" noChangeArrowheads="1"/>
          </p:cNvSpPr>
          <p:nvPr>
            <p:ph type="sldNum" sz="quarter" idx="4"/>
          </p:nvPr>
        </p:nvSpPr>
        <p:spPr/>
        <p:txBody>
          <a:bodyPr/>
          <a:lstStyle>
            <a:lvl1pPr>
              <a:defRPr>
                <a:solidFill>
                  <a:srgbClr val="EAEAEA"/>
                </a:solidFill>
              </a:defRPr>
            </a:lvl1pPr>
          </a:lstStyle>
          <a:p>
            <a:fld id="{ADA90C59-C590-4953-9B51-E89E20A86018}" type="slidenum">
              <a:rPr lang="en-US" smtClean="0"/>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E45049E-2085-4496-86A7-E4F375477208}" type="datetimeFigureOut">
              <a:rPr lang="en-US" smtClean="0"/>
              <a:t>4/11/2018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A90C59-C590-4953-9B51-E89E20A86018}" type="slidenum">
              <a:rPr lang="en-US" smtClean="0"/>
              <a:t>‹#›</a:t>
            </a:fld>
            <a:endParaRPr lang="en-US"/>
          </a:p>
        </p:txBody>
      </p:sp>
    </p:spTree>
    <p:extLst>
      <p:ext uri="{BB962C8B-B14F-4D97-AF65-F5344CB8AC3E}">
        <p14:creationId xmlns:p14="http://schemas.microsoft.com/office/powerpoint/2010/main" val="31106319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E45049E-2085-4496-86A7-E4F375477208}" type="datetimeFigureOut">
              <a:rPr lang="en-US" smtClean="0"/>
              <a:t>4/11/2018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A90C59-C590-4953-9B51-E89E20A86018}" type="slidenum">
              <a:rPr lang="en-US" smtClean="0"/>
              <a:t>‹#›</a:t>
            </a:fld>
            <a:endParaRPr lang="en-US"/>
          </a:p>
        </p:txBody>
      </p:sp>
    </p:spTree>
    <p:extLst>
      <p:ext uri="{BB962C8B-B14F-4D97-AF65-F5344CB8AC3E}">
        <p14:creationId xmlns:p14="http://schemas.microsoft.com/office/powerpoint/2010/main" val="37134582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CE45049E-2085-4496-86A7-E4F375477208}" type="datetimeFigureOut">
              <a:rPr lang="en-US" smtClean="0"/>
              <a:t>4/11/2018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DA90C59-C590-4953-9B51-E89E20A86018}" type="slidenum">
              <a:rPr lang="en-US" smtClean="0"/>
              <a:t>‹#›</a:t>
            </a:fld>
            <a:endParaRPr lang="en-US"/>
          </a:p>
        </p:txBody>
      </p:sp>
    </p:spTree>
    <p:extLst>
      <p:ext uri="{BB962C8B-B14F-4D97-AF65-F5344CB8AC3E}">
        <p14:creationId xmlns:p14="http://schemas.microsoft.com/office/powerpoint/2010/main" val="41580553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E45049E-2085-4496-86A7-E4F375477208}" type="datetimeFigureOut">
              <a:rPr lang="en-US" smtClean="0"/>
              <a:t>4/11/2018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DA90C59-C590-4953-9B51-E89E20A86018}" type="slidenum">
              <a:rPr lang="en-US" smtClean="0"/>
              <a:t>‹#›</a:t>
            </a:fld>
            <a:endParaRPr lang="en-US"/>
          </a:p>
        </p:txBody>
      </p:sp>
    </p:spTree>
    <p:extLst>
      <p:ext uri="{BB962C8B-B14F-4D97-AF65-F5344CB8AC3E}">
        <p14:creationId xmlns:p14="http://schemas.microsoft.com/office/powerpoint/2010/main" val="2968023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E45049E-2085-4496-86A7-E4F375477208}" type="datetimeFigureOut">
              <a:rPr lang="en-US" smtClean="0"/>
              <a:t>4/11/2018</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DA90C59-C590-4953-9B51-E89E20A86018}" type="slidenum">
              <a:rPr lang="en-US" smtClean="0"/>
              <a:t>‹#›</a:t>
            </a:fld>
            <a:endParaRPr lang="en-US"/>
          </a:p>
        </p:txBody>
      </p:sp>
    </p:spTree>
    <p:extLst>
      <p:ext uri="{BB962C8B-B14F-4D97-AF65-F5344CB8AC3E}">
        <p14:creationId xmlns:p14="http://schemas.microsoft.com/office/powerpoint/2010/main" val="28131133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E45049E-2085-4496-86A7-E4F375477208}" type="datetimeFigureOut">
              <a:rPr lang="en-US" smtClean="0"/>
              <a:t>4/11/2018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DA90C59-C590-4953-9B51-E89E20A86018}" type="slidenum">
              <a:rPr lang="en-US" smtClean="0"/>
              <a:t>‹#›</a:t>
            </a:fld>
            <a:endParaRPr lang="en-US"/>
          </a:p>
        </p:txBody>
      </p:sp>
    </p:spTree>
    <p:extLst>
      <p:ext uri="{BB962C8B-B14F-4D97-AF65-F5344CB8AC3E}">
        <p14:creationId xmlns:p14="http://schemas.microsoft.com/office/powerpoint/2010/main" val="28670621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E45049E-2085-4496-86A7-E4F375477208}" type="datetimeFigureOut">
              <a:rPr lang="en-US" smtClean="0"/>
              <a:t>4/11/2018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DA90C59-C590-4953-9B51-E89E20A86018}" type="slidenum">
              <a:rPr lang="en-US" smtClean="0"/>
              <a:t>‹#›</a:t>
            </a:fld>
            <a:endParaRPr lang="en-US"/>
          </a:p>
        </p:txBody>
      </p:sp>
    </p:spTree>
    <p:extLst>
      <p:ext uri="{BB962C8B-B14F-4D97-AF65-F5344CB8AC3E}">
        <p14:creationId xmlns:p14="http://schemas.microsoft.com/office/powerpoint/2010/main" val="24575938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E45049E-2085-4496-86A7-E4F375477208}" type="datetimeFigureOut">
              <a:rPr lang="en-US" smtClean="0"/>
              <a:t>4/11/2018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DA90C59-C590-4953-9B51-E89E20A86018}" type="slidenum">
              <a:rPr lang="en-US" smtClean="0"/>
              <a:t>‹#›</a:t>
            </a:fld>
            <a:endParaRPr lang="en-US"/>
          </a:p>
        </p:txBody>
      </p:sp>
    </p:spTree>
    <p:extLst>
      <p:ext uri="{BB962C8B-B14F-4D97-AF65-F5344CB8AC3E}">
        <p14:creationId xmlns:p14="http://schemas.microsoft.com/office/powerpoint/2010/main" val="2617137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E45049E-2085-4496-86A7-E4F375477208}" type="datetimeFigureOut">
              <a:rPr lang="en-US" smtClean="0"/>
              <a:t>4/11/2018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A90C59-C590-4953-9B51-E89E20A86018}" type="slidenum">
              <a:rPr lang="en-US" smtClean="0"/>
              <a:t>‹#›</a:t>
            </a:fld>
            <a:endParaRPr lang="en-US"/>
          </a:p>
        </p:txBody>
      </p:sp>
    </p:spTree>
    <p:extLst>
      <p:ext uri="{BB962C8B-B14F-4D97-AF65-F5344CB8AC3E}">
        <p14:creationId xmlns:p14="http://schemas.microsoft.com/office/powerpoint/2010/main" val="3652908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D8BD707-D9CF-40AE-B4C6-C98DA3205C09}" type="datetimeFigureOut">
              <a:rPr lang="en-US" smtClean="0"/>
              <a:pPr/>
              <a:t>4/11/2018</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670621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E45049E-2085-4496-86A7-E4F375477208}" type="datetimeFigureOut">
              <a:rPr lang="en-US" smtClean="0"/>
              <a:t>4/11/2018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A90C59-C590-4953-9B51-E89E20A86018}" type="slidenum">
              <a:rPr lang="en-US" smtClean="0"/>
              <a:t>‹#›</a:t>
            </a:fld>
            <a:endParaRPr lang="en-US"/>
          </a:p>
        </p:txBody>
      </p:sp>
    </p:spTree>
    <p:extLst>
      <p:ext uri="{BB962C8B-B14F-4D97-AF65-F5344CB8AC3E}">
        <p14:creationId xmlns:p14="http://schemas.microsoft.com/office/powerpoint/2010/main" val="37130708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062" name="Group 14"/>
          <p:cNvGrpSpPr>
            <a:grpSpLocks/>
          </p:cNvGrpSpPr>
          <p:nvPr/>
        </p:nvGrpSpPr>
        <p:grpSpPr bwMode="auto">
          <a:xfrm>
            <a:off x="0" y="0"/>
            <a:ext cx="9142413" cy="6856413"/>
            <a:chOff x="0" y="0"/>
            <a:chExt cx="5759" cy="4319"/>
          </a:xfrm>
        </p:grpSpPr>
        <p:sp>
          <p:nvSpPr>
            <p:cNvPr id="2050" name="Rectangle 2"/>
            <p:cNvSpPr>
              <a:spLocks noChangeArrowheads="1"/>
            </p:cNvSpPr>
            <p:nvPr/>
          </p:nvSpPr>
          <p:spPr bwMode="ltGray">
            <a:xfrm>
              <a:off x="0" y="0"/>
              <a:ext cx="923" cy="431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51"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991"/>
              <a:ext cx="920" cy="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2" name="Freeform 4"/>
            <p:cNvSpPr>
              <a:spLocks/>
            </p:cNvSpPr>
            <p:nvPr/>
          </p:nvSpPr>
          <p:spPr bwMode="ltGray">
            <a:xfrm>
              <a:off x="0" y="15"/>
              <a:ext cx="890" cy="916"/>
            </a:xfrm>
            <a:custGeom>
              <a:avLst/>
              <a:gdLst>
                <a:gd name="T0" fmla="*/ 307 w 890"/>
                <a:gd name="T1" fmla="*/ 292 h 916"/>
                <a:gd name="T2" fmla="*/ 307 w 890"/>
                <a:gd name="T3" fmla="*/ 234 h 916"/>
                <a:gd name="T4" fmla="*/ 261 w 890"/>
                <a:gd name="T5" fmla="*/ 159 h 916"/>
                <a:gd name="T6" fmla="*/ 247 w 890"/>
                <a:gd name="T7" fmla="*/ 91 h 916"/>
                <a:gd name="T8" fmla="*/ 225 w 890"/>
                <a:gd name="T9" fmla="*/ 24 h 916"/>
                <a:gd name="T10" fmla="*/ 259 w 890"/>
                <a:gd name="T11" fmla="*/ 21 h 916"/>
                <a:gd name="T12" fmla="*/ 298 w 890"/>
                <a:gd name="T13" fmla="*/ 82 h 916"/>
                <a:gd name="T14" fmla="*/ 322 w 890"/>
                <a:gd name="T15" fmla="*/ 118 h 916"/>
                <a:gd name="T16" fmla="*/ 358 w 890"/>
                <a:gd name="T17" fmla="*/ 180 h 916"/>
                <a:gd name="T18" fmla="*/ 406 w 890"/>
                <a:gd name="T19" fmla="*/ 240 h 916"/>
                <a:gd name="T20" fmla="*/ 505 w 890"/>
                <a:gd name="T21" fmla="*/ 184 h 916"/>
                <a:gd name="T22" fmla="*/ 514 w 890"/>
                <a:gd name="T23" fmla="*/ 118 h 916"/>
                <a:gd name="T24" fmla="*/ 552 w 890"/>
                <a:gd name="T25" fmla="*/ 69 h 916"/>
                <a:gd name="T26" fmla="*/ 589 w 890"/>
                <a:gd name="T27" fmla="*/ 13 h 916"/>
                <a:gd name="T28" fmla="*/ 615 w 890"/>
                <a:gd name="T29" fmla="*/ 16 h 916"/>
                <a:gd name="T30" fmla="*/ 600 w 890"/>
                <a:gd name="T31" fmla="*/ 49 h 916"/>
                <a:gd name="T32" fmla="*/ 592 w 890"/>
                <a:gd name="T33" fmla="*/ 124 h 916"/>
                <a:gd name="T34" fmla="*/ 574 w 890"/>
                <a:gd name="T35" fmla="*/ 186 h 916"/>
                <a:gd name="T36" fmla="*/ 568 w 890"/>
                <a:gd name="T37" fmla="*/ 282 h 916"/>
                <a:gd name="T38" fmla="*/ 645 w 890"/>
                <a:gd name="T39" fmla="*/ 325 h 916"/>
                <a:gd name="T40" fmla="*/ 720 w 890"/>
                <a:gd name="T41" fmla="*/ 277 h 916"/>
                <a:gd name="T42" fmla="*/ 816 w 890"/>
                <a:gd name="T43" fmla="*/ 253 h 916"/>
                <a:gd name="T44" fmla="*/ 861 w 890"/>
                <a:gd name="T45" fmla="*/ 279 h 916"/>
                <a:gd name="T46" fmla="*/ 796 w 890"/>
                <a:gd name="T47" fmla="*/ 324 h 916"/>
                <a:gd name="T48" fmla="*/ 735 w 890"/>
                <a:gd name="T49" fmla="*/ 352 h 916"/>
                <a:gd name="T50" fmla="*/ 669 w 890"/>
                <a:gd name="T51" fmla="*/ 409 h 916"/>
                <a:gd name="T52" fmla="*/ 673 w 890"/>
                <a:gd name="T53" fmla="*/ 510 h 916"/>
                <a:gd name="T54" fmla="*/ 751 w 890"/>
                <a:gd name="T55" fmla="*/ 535 h 916"/>
                <a:gd name="T56" fmla="*/ 819 w 890"/>
                <a:gd name="T57" fmla="*/ 577 h 916"/>
                <a:gd name="T58" fmla="*/ 874 w 890"/>
                <a:gd name="T59" fmla="*/ 606 h 916"/>
                <a:gd name="T60" fmla="*/ 867 w 890"/>
                <a:gd name="T61" fmla="*/ 637 h 916"/>
                <a:gd name="T62" fmla="*/ 807 w 890"/>
                <a:gd name="T63" fmla="*/ 618 h 916"/>
                <a:gd name="T64" fmla="*/ 736 w 890"/>
                <a:gd name="T65" fmla="*/ 592 h 916"/>
                <a:gd name="T66" fmla="*/ 615 w 890"/>
                <a:gd name="T67" fmla="*/ 588 h 916"/>
                <a:gd name="T68" fmla="*/ 576 w 890"/>
                <a:gd name="T69" fmla="*/ 628 h 916"/>
                <a:gd name="T70" fmla="*/ 618 w 890"/>
                <a:gd name="T71" fmla="*/ 723 h 916"/>
                <a:gd name="T72" fmla="*/ 640 w 890"/>
                <a:gd name="T73" fmla="*/ 807 h 916"/>
                <a:gd name="T74" fmla="*/ 664 w 890"/>
                <a:gd name="T75" fmla="*/ 889 h 916"/>
                <a:gd name="T76" fmla="*/ 624 w 890"/>
                <a:gd name="T77" fmla="*/ 870 h 916"/>
                <a:gd name="T78" fmla="*/ 568 w 890"/>
                <a:gd name="T79" fmla="*/ 789 h 916"/>
                <a:gd name="T80" fmla="*/ 513 w 890"/>
                <a:gd name="T81" fmla="*/ 708 h 916"/>
                <a:gd name="T82" fmla="*/ 390 w 890"/>
                <a:gd name="T83" fmla="*/ 730 h 916"/>
                <a:gd name="T84" fmla="*/ 339 w 890"/>
                <a:gd name="T85" fmla="*/ 838 h 916"/>
                <a:gd name="T86" fmla="*/ 285 w 890"/>
                <a:gd name="T87" fmla="*/ 915 h 916"/>
                <a:gd name="T88" fmla="*/ 276 w 890"/>
                <a:gd name="T89" fmla="*/ 867 h 916"/>
                <a:gd name="T90" fmla="*/ 298 w 890"/>
                <a:gd name="T91" fmla="*/ 766 h 916"/>
                <a:gd name="T92" fmla="*/ 324 w 890"/>
                <a:gd name="T93" fmla="*/ 664 h 916"/>
                <a:gd name="T94" fmla="*/ 283 w 890"/>
                <a:gd name="T95" fmla="*/ 583 h 916"/>
                <a:gd name="T96" fmla="*/ 201 w 890"/>
                <a:gd name="T97" fmla="*/ 619 h 916"/>
                <a:gd name="T98" fmla="*/ 88 w 890"/>
                <a:gd name="T99" fmla="*/ 655 h 916"/>
                <a:gd name="T100" fmla="*/ 16 w 890"/>
                <a:gd name="T101" fmla="*/ 655 h 916"/>
                <a:gd name="T102" fmla="*/ 94 w 890"/>
                <a:gd name="T103" fmla="*/ 606 h 916"/>
                <a:gd name="T104" fmla="*/ 162 w 890"/>
                <a:gd name="T105" fmla="*/ 567 h 916"/>
                <a:gd name="T106" fmla="*/ 247 w 890"/>
                <a:gd name="T107" fmla="*/ 504 h 916"/>
                <a:gd name="T108" fmla="*/ 190 w 890"/>
                <a:gd name="T109" fmla="*/ 390 h 916"/>
                <a:gd name="T110" fmla="*/ 81 w 890"/>
                <a:gd name="T111" fmla="*/ 355 h 916"/>
                <a:gd name="T112" fmla="*/ 3 w 890"/>
                <a:gd name="T113" fmla="*/ 307 h 916"/>
                <a:gd name="T114" fmla="*/ 39 w 890"/>
                <a:gd name="T115" fmla="*/ 286 h 916"/>
                <a:gd name="T116" fmla="*/ 115 w 890"/>
                <a:gd name="T117" fmla="*/ 306 h 916"/>
                <a:gd name="T118" fmla="*/ 226 w 890"/>
                <a:gd name="T119" fmla="*/ 32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3" name="Freeform 5"/>
            <p:cNvSpPr>
              <a:spLocks/>
            </p:cNvSpPr>
            <p:nvPr/>
          </p:nvSpPr>
          <p:spPr bwMode="ltGray">
            <a:xfrm>
              <a:off x="6" y="2087"/>
              <a:ext cx="890" cy="916"/>
            </a:xfrm>
            <a:custGeom>
              <a:avLst/>
              <a:gdLst>
                <a:gd name="T0" fmla="*/ 307 w 890"/>
                <a:gd name="T1" fmla="*/ 292 h 916"/>
                <a:gd name="T2" fmla="*/ 307 w 890"/>
                <a:gd name="T3" fmla="*/ 234 h 916"/>
                <a:gd name="T4" fmla="*/ 261 w 890"/>
                <a:gd name="T5" fmla="*/ 159 h 916"/>
                <a:gd name="T6" fmla="*/ 247 w 890"/>
                <a:gd name="T7" fmla="*/ 91 h 916"/>
                <a:gd name="T8" fmla="*/ 225 w 890"/>
                <a:gd name="T9" fmla="*/ 24 h 916"/>
                <a:gd name="T10" fmla="*/ 259 w 890"/>
                <a:gd name="T11" fmla="*/ 21 h 916"/>
                <a:gd name="T12" fmla="*/ 298 w 890"/>
                <a:gd name="T13" fmla="*/ 82 h 916"/>
                <a:gd name="T14" fmla="*/ 322 w 890"/>
                <a:gd name="T15" fmla="*/ 118 h 916"/>
                <a:gd name="T16" fmla="*/ 358 w 890"/>
                <a:gd name="T17" fmla="*/ 180 h 916"/>
                <a:gd name="T18" fmla="*/ 406 w 890"/>
                <a:gd name="T19" fmla="*/ 240 h 916"/>
                <a:gd name="T20" fmla="*/ 505 w 890"/>
                <a:gd name="T21" fmla="*/ 184 h 916"/>
                <a:gd name="T22" fmla="*/ 514 w 890"/>
                <a:gd name="T23" fmla="*/ 118 h 916"/>
                <a:gd name="T24" fmla="*/ 552 w 890"/>
                <a:gd name="T25" fmla="*/ 69 h 916"/>
                <a:gd name="T26" fmla="*/ 589 w 890"/>
                <a:gd name="T27" fmla="*/ 13 h 916"/>
                <a:gd name="T28" fmla="*/ 615 w 890"/>
                <a:gd name="T29" fmla="*/ 16 h 916"/>
                <a:gd name="T30" fmla="*/ 600 w 890"/>
                <a:gd name="T31" fmla="*/ 49 h 916"/>
                <a:gd name="T32" fmla="*/ 592 w 890"/>
                <a:gd name="T33" fmla="*/ 124 h 916"/>
                <a:gd name="T34" fmla="*/ 574 w 890"/>
                <a:gd name="T35" fmla="*/ 186 h 916"/>
                <a:gd name="T36" fmla="*/ 568 w 890"/>
                <a:gd name="T37" fmla="*/ 282 h 916"/>
                <a:gd name="T38" fmla="*/ 645 w 890"/>
                <a:gd name="T39" fmla="*/ 325 h 916"/>
                <a:gd name="T40" fmla="*/ 720 w 890"/>
                <a:gd name="T41" fmla="*/ 277 h 916"/>
                <a:gd name="T42" fmla="*/ 816 w 890"/>
                <a:gd name="T43" fmla="*/ 253 h 916"/>
                <a:gd name="T44" fmla="*/ 861 w 890"/>
                <a:gd name="T45" fmla="*/ 279 h 916"/>
                <a:gd name="T46" fmla="*/ 796 w 890"/>
                <a:gd name="T47" fmla="*/ 324 h 916"/>
                <a:gd name="T48" fmla="*/ 735 w 890"/>
                <a:gd name="T49" fmla="*/ 352 h 916"/>
                <a:gd name="T50" fmla="*/ 669 w 890"/>
                <a:gd name="T51" fmla="*/ 409 h 916"/>
                <a:gd name="T52" fmla="*/ 673 w 890"/>
                <a:gd name="T53" fmla="*/ 510 h 916"/>
                <a:gd name="T54" fmla="*/ 751 w 890"/>
                <a:gd name="T55" fmla="*/ 535 h 916"/>
                <a:gd name="T56" fmla="*/ 819 w 890"/>
                <a:gd name="T57" fmla="*/ 577 h 916"/>
                <a:gd name="T58" fmla="*/ 874 w 890"/>
                <a:gd name="T59" fmla="*/ 606 h 916"/>
                <a:gd name="T60" fmla="*/ 867 w 890"/>
                <a:gd name="T61" fmla="*/ 637 h 916"/>
                <a:gd name="T62" fmla="*/ 807 w 890"/>
                <a:gd name="T63" fmla="*/ 618 h 916"/>
                <a:gd name="T64" fmla="*/ 736 w 890"/>
                <a:gd name="T65" fmla="*/ 592 h 916"/>
                <a:gd name="T66" fmla="*/ 615 w 890"/>
                <a:gd name="T67" fmla="*/ 588 h 916"/>
                <a:gd name="T68" fmla="*/ 576 w 890"/>
                <a:gd name="T69" fmla="*/ 628 h 916"/>
                <a:gd name="T70" fmla="*/ 618 w 890"/>
                <a:gd name="T71" fmla="*/ 723 h 916"/>
                <a:gd name="T72" fmla="*/ 640 w 890"/>
                <a:gd name="T73" fmla="*/ 807 h 916"/>
                <a:gd name="T74" fmla="*/ 664 w 890"/>
                <a:gd name="T75" fmla="*/ 889 h 916"/>
                <a:gd name="T76" fmla="*/ 624 w 890"/>
                <a:gd name="T77" fmla="*/ 870 h 916"/>
                <a:gd name="T78" fmla="*/ 568 w 890"/>
                <a:gd name="T79" fmla="*/ 789 h 916"/>
                <a:gd name="T80" fmla="*/ 513 w 890"/>
                <a:gd name="T81" fmla="*/ 708 h 916"/>
                <a:gd name="T82" fmla="*/ 390 w 890"/>
                <a:gd name="T83" fmla="*/ 730 h 916"/>
                <a:gd name="T84" fmla="*/ 339 w 890"/>
                <a:gd name="T85" fmla="*/ 838 h 916"/>
                <a:gd name="T86" fmla="*/ 285 w 890"/>
                <a:gd name="T87" fmla="*/ 915 h 916"/>
                <a:gd name="T88" fmla="*/ 276 w 890"/>
                <a:gd name="T89" fmla="*/ 867 h 916"/>
                <a:gd name="T90" fmla="*/ 298 w 890"/>
                <a:gd name="T91" fmla="*/ 766 h 916"/>
                <a:gd name="T92" fmla="*/ 324 w 890"/>
                <a:gd name="T93" fmla="*/ 664 h 916"/>
                <a:gd name="T94" fmla="*/ 283 w 890"/>
                <a:gd name="T95" fmla="*/ 583 h 916"/>
                <a:gd name="T96" fmla="*/ 201 w 890"/>
                <a:gd name="T97" fmla="*/ 619 h 916"/>
                <a:gd name="T98" fmla="*/ 88 w 890"/>
                <a:gd name="T99" fmla="*/ 655 h 916"/>
                <a:gd name="T100" fmla="*/ 16 w 890"/>
                <a:gd name="T101" fmla="*/ 655 h 916"/>
                <a:gd name="T102" fmla="*/ 94 w 890"/>
                <a:gd name="T103" fmla="*/ 606 h 916"/>
                <a:gd name="T104" fmla="*/ 162 w 890"/>
                <a:gd name="T105" fmla="*/ 567 h 916"/>
                <a:gd name="T106" fmla="*/ 247 w 890"/>
                <a:gd name="T107" fmla="*/ 504 h 916"/>
                <a:gd name="T108" fmla="*/ 190 w 890"/>
                <a:gd name="T109" fmla="*/ 390 h 916"/>
                <a:gd name="T110" fmla="*/ 81 w 890"/>
                <a:gd name="T111" fmla="*/ 355 h 916"/>
                <a:gd name="T112" fmla="*/ 3 w 890"/>
                <a:gd name="T113" fmla="*/ 307 h 916"/>
                <a:gd name="T114" fmla="*/ 39 w 890"/>
                <a:gd name="T115" fmla="*/ 286 h 916"/>
                <a:gd name="T116" fmla="*/ 115 w 890"/>
                <a:gd name="T117" fmla="*/ 306 h 916"/>
                <a:gd name="T118" fmla="*/ 226 w 890"/>
                <a:gd name="T119" fmla="*/ 32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4" name="Freeform 6"/>
            <p:cNvSpPr>
              <a:spLocks/>
            </p:cNvSpPr>
            <p:nvPr/>
          </p:nvSpPr>
          <p:spPr bwMode="ltGray">
            <a:xfrm>
              <a:off x="6" y="3160"/>
              <a:ext cx="890" cy="916"/>
            </a:xfrm>
            <a:custGeom>
              <a:avLst/>
              <a:gdLst>
                <a:gd name="T0" fmla="*/ 307 w 890"/>
                <a:gd name="T1" fmla="*/ 292 h 916"/>
                <a:gd name="T2" fmla="*/ 307 w 890"/>
                <a:gd name="T3" fmla="*/ 234 h 916"/>
                <a:gd name="T4" fmla="*/ 261 w 890"/>
                <a:gd name="T5" fmla="*/ 159 h 916"/>
                <a:gd name="T6" fmla="*/ 247 w 890"/>
                <a:gd name="T7" fmla="*/ 91 h 916"/>
                <a:gd name="T8" fmla="*/ 225 w 890"/>
                <a:gd name="T9" fmla="*/ 24 h 916"/>
                <a:gd name="T10" fmla="*/ 259 w 890"/>
                <a:gd name="T11" fmla="*/ 21 h 916"/>
                <a:gd name="T12" fmla="*/ 298 w 890"/>
                <a:gd name="T13" fmla="*/ 82 h 916"/>
                <a:gd name="T14" fmla="*/ 322 w 890"/>
                <a:gd name="T15" fmla="*/ 118 h 916"/>
                <a:gd name="T16" fmla="*/ 358 w 890"/>
                <a:gd name="T17" fmla="*/ 180 h 916"/>
                <a:gd name="T18" fmla="*/ 406 w 890"/>
                <a:gd name="T19" fmla="*/ 240 h 916"/>
                <a:gd name="T20" fmla="*/ 505 w 890"/>
                <a:gd name="T21" fmla="*/ 184 h 916"/>
                <a:gd name="T22" fmla="*/ 514 w 890"/>
                <a:gd name="T23" fmla="*/ 118 h 916"/>
                <a:gd name="T24" fmla="*/ 552 w 890"/>
                <a:gd name="T25" fmla="*/ 69 h 916"/>
                <a:gd name="T26" fmla="*/ 589 w 890"/>
                <a:gd name="T27" fmla="*/ 13 h 916"/>
                <a:gd name="T28" fmla="*/ 615 w 890"/>
                <a:gd name="T29" fmla="*/ 16 h 916"/>
                <a:gd name="T30" fmla="*/ 600 w 890"/>
                <a:gd name="T31" fmla="*/ 49 h 916"/>
                <a:gd name="T32" fmla="*/ 592 w 890"/>
                <a:gd name="T33" fmla="*/ 124 h 916"/>
                <a:gd name="T34" fmla="*/ 574 w 890"/>
                <a:gd name="T35" fmla="*/ 186 h 916"/>
                <a:gd name="T36" fmla="*/ 568 w 890"/>
                <a:gd name="T37" fmla="*/ 282 h 916"/>
                <a:gd name="T38" fmla="*/ 645 w 890"/>
                <a:gd name="T39" fmla="*/ 325 h 916"/>
                <a:gd name="T40" fmla="*/ 720 w 890"/>
                <a:gd name="T41" fmla="*/ 277 h 916"/>
                <a:gd name="T42" fmla="*/ 816 w 890"/>
                <a:gd name="T43" fmla="*/ 253 h 916"/>
                <a:gd name="T44" fmla="*/ 861 w 890"/>
                <a:gd name="T45" fmla="*/ 279 h 916"/>
                <a:gd name="T46" fmla="*/ 796 w 890"/>
                <a:gd name="T47" fmla="*/ 324 h 916"/>
                <a:gd name="T48" fmla="*/ 735 w 890"/>
                <a:gd name="T49" fmla="*/ 352 h 916"/>
                <a:gd name="T50" fmla="*/ 669 w 890"/>
                <a:gd name="T51" fmla="*/ 409 h 916"/>
                <a:gd name="T52" fmla="*/ 673 w 890"/>
                <a:gd name="T53" fmla="*/ 510 h 916"/>
                <a:gd name="T54" fmla="*/ 751 w 890"/>
                <a:gd name="T55" fmla="*/ 535 h 916"/>
                <a:gd name="T56" fmla="*/ 819 w 890"/>
                <a:gd name="T57" fmla="*/ 577 h 916"/>
                <a:gd name="T58" fmla="*/ 874 w 890"/>
                <a:gd name="T59" fmla="*/ 606 h 916"/>
                <a:gd name="T60" fmla="*/ 867 w 890"/>
                <a:gd name="T61" fmla="*/ 637 h 916"/>
                <a:gd name="T62" fmla="*/ 807 w 890"/>
                <a:gd name="T63" fmla="*/ 618 h 916"/>
                <a:gd name="T64" fmla="*/ 736 w 890"/>
                <a:gd name="T65" fmla="*/ 592 h 916"/>
                <a:gd name="T66" fmla="*/ 615 w 890"/>
                <a:gd name="T67" fmla="*/ 588 h 916"/>
                <a:gd name="T68" fmla="*/ 576 w 890"/>
                <a:gd name="T69" fmla="*/ 628 h 916"/>
                <a:gd name="T70" fmla="*/ 618 w 890"/>
                <a:gd name="T71" fmla="*/ 723 h 916"/>
                <a:gd name="T72" fmla="*/ 640 w 890"/>
                <a:gd name="T73" fmla="*/ 807 h 916"/>
                <a:gd name="T74" fmla="*/ 664 w 890"/>
                <a:gd name="T75" fmla="*/ 889 h 916"/>
                <a:gd name="T76" fmla="*/ 624 w 890"/>
                <a:gd name="T77" fmla="*/ 870 h 916"/>
                <a:gd name="T78" fmla="*/ 568 w 890"/>
                <a:gd name="T79" fmla="*/ 789 h 916"/>
                <a:gd name="T80" fmla="*/ 513 w 890"/>
                <a:gd name="T81" fmla="*/ 708 h 916"/>
                <a:gd name="T82" fmla="*/ 390 w 890"/>
                <a:gd name="T83" fmla="*/ 730 h 916"/>
                <a:gd name="T84" fmla="*/ 339 w 890"/>
                <a:gd name="T85" fmla="*/ 838 h 916"/>
                <a:gd name="T86" fmla="*/ 285 w 890"/>
                <a:gd name="T87" fmla="*/ 915 h 916"/>
                <a:gd name="T88" fmla="*/ 276 w 890"/>
                <a:gd name="T89" fmla="*/ 867 h 916"/>
                <a:gd name="T90" fmla="*/ 298 w 890"/>
                <a:gd name="T91" fmla="*/ 766 h 916"/>
                <a:gd name="T92" fmla="*/ 324 w 890"/>
                <a:gd name="T93" fmla="*/ 664 h 916"/>
                <a:gd name="T94" fmla="*/ 283 w 890"/>
                <a:gd name="T95" fmla="*/ 583 h 916"/>
                <a:gd name="T96" fmla="*/ 201 w 890"/>
                <a:gd name="T97" fmla="*/ 619 h 916"/>
                <a:gd name="T98" fmla="*/ 88 w 890"/>
                <a:gd name="T99" fmla="*/ 655 h 916"/>
                <a:gd name="T100" fmla="*/ 16 w 890"/>
                <a:gd name="T101" fmla="*/ 655 h 916"/>
                <a:gd name="T102" fmla="*/ 94 w 890"/>
                <a:gd name="T103" fmla="*/ 606 h 916"/>
                <a:gd name="T104" fmla="*/ 162 w 890"/>
                <a:gd name="T105" fmla="*/ 567 h 916"/>
                <a:gd name="T106" fmla="*/ 247 w 890"/>
                <a:gd name="T107" fmla="*/ 504 h 916"/>
                <a:gd name="T108" fmla="*/ 190 w 890"/>
                <a:gd name="T109" fmla="*/ 390 h 916"/>
                <a:gd name="T110" fmla="*/ 81 w 890"/>
                <a:gd name="T111" fmla="*/ 355 h 916"/>
                <a:gd name="T112" fmla="*/ 3 w 890"/>
                <a:gd name="T113" fmla="*/ 307 h 916"/>
                <a:gd name="T114" fmla="*/ 39 w 890"/>
                <a:gd name="T115" fmla="*/ 286 h 916"/>
                <a:gd name="T116" fmla="*/ 115 w 890"/>
                <a:gd name="T117" fmla="*/ 306 h 916"/>
                <a:gd name="T118" fmla="*/ 226 w 890"/>
                <a:gd name="T119" fmla="*/ 32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61" name="Group 13"/>
            <p:cNvGrpSpPr>
              <a:grpSpLocks/>
            </p:cNvGrpSpPr>
            <p:nvPr/>
          </p:nvGrpSpPr>
          <p:grpSpPr bwMode="auto">
            <a:xfrm>
              <a:off x="993" y="1940"/>
              <a:ext cx="4766" cy="119"/>
              <a:chOff x="993" y="1940"/>
              <a:chExt cx="4766" cy="119"/>
            </a:xfrm>
          </p:grpSpPr>
          <p:sp>
            <p:nvSpPr>
              <p:cNvPr id="2055" name="Rectangle 7"/>
              <p:cNvSpPr>
                <a:spLocks noChangeArrowheads="1"/>
              </p:cNvSpPr>
              <p:nvPr/>
            </p:nvSpPr>
            <p:spPr bwMode="ltGray">
              <a:xfrm>
                <a:off x="996" y="1947"/>
                <a:ext cx="4763" cy="106"/>
              </a:xfrm>
              <a:prstGeom prst="rect">
                <a:avLst/>
              </a:prstGeom>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6" name="Line 8"/>
              <p:cNvSpPr>
                <a:spLocks noChangeShapeType="1"/>
              </p:cNvSpPr>
              <p:nvPr/>
            </p:nvSpPr>
            <p:spPr bwMode="ltGray">
              <a:xfrm>
                <a:off x="999" y="2057"/>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7" name="Line 9"/>
              <p:cNvSpPr>
                <a:spLocks noChangeShapeType="1"/>
              </p:cNvSpPr>
              <p:nvPr/>
            </p:nvSpPr>
            <p:spPr bwMode="ltGray">
              <a:xfrm>
                <a:off x="999" y="2033"/>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 name="Line 10"/>
              <p:cNvSpPr>
                <a:spLocks noChangeShapeType="1"/>
              </p:cNvSpPr>
              <p:nvPr/>
            </p:nvSpPr>
            <p:spPr bwMode="ltGray">
              <a:xfrm>
                <a:off x="999" y="2003"/>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9" name="Line 11"/>
              <p:cNvSpPr>
                <a:spLocks noChangeShapeType="1"/>
              </p:cNvSpPr>
              <p:nvPr/>
            </p:nvSpPr>
            <p:spPr bwMode="ltGray">
              <a:xfrm>
                <a:off x="999" y="1969"/>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0" name="Freeform 12"/>
              <p:cNvSpPr>
                <a:spLocks/>
              </p:cNvSpPr>
              <p:nvPr/>
            </p:nvSpPr>
            <p:spPr bwMode="ltGray">
              <a:xfrm>
                <a:off x="993" y="1940"/>
                <a:ext cx="4765" cy="119"/>
              </a:xfrm>
              <a:custGeom>
                <a:avLst/>
                <a:gdLst>
                  <a:gd name="T0" fmla="*/ 0 w 4765"/>
                  <a:gd name="T1" fmla="*/ 118 h 119"/>
                  <a:gd name="T2" fmla="*/ 0 w 4765"/>
                  <a:gd name="T3" fmla="*/ 0 h 119"/>
                  <a:gd name="T4" fmla="*/ 4764 w 4765"/>
                  <a:gd name="T5" fmla="*/ 0 h 119"/>
                </a:gdLst>
                <a:ahLst/>
                <a:cxnLst>
                  <a:cxn ang="0">
                    <a:pos x="T0" y="T1"/>
                  </a:cxn>
                  <a:cxn ang="0">
                    <a:pos x="T2" y="T3"/>
                  </a:cxn>
                  <a:cxn ang="0">
                    <a:pos x="T4" y="T5"/>
                  </a:cxn>
                </a:cxnLst>
                <a:rect l="0" t="0" r="r" b="b"/>
                <a:pathLst>
                  <a:path w="4765" h="119">
                    <a:moveTo>
                      <a:pt x="0" y="118"/>
                    </a:moveTo>
                    <a:lnTo>
                      <a:pt x="0" y="0"/>
                    </a:lnTo>
                    <a:lnTo>
                      <a:pt x="4764" y="0"/>
                    </a:lnTo>
                  </a:path>
                </a:pathLst>
              </a:custGeom>
              <a:noFill/>
              <a:ln w="12700" cap="rnd" cmpd="sng">
                <a:solidFill>
                  <a:srgbClr val="FFCC66"/>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063" name="Rectangle 15"/>
          <p:cNvSpPr>
            <a:spLocks noGrp="1" noChangeArrowheads="1"/>
          </p:cNvSpPr>
          <p:nvPr>
            <p:ph type="ctrTitle" sz="quarter"/>
          </p:nvPr>
        </p:nvSpPr>
        <p:spPr>
          <a:xfrm>
            <a:off x="1371600" y="1600200"/>
            <a:ext cx="7772400" cy="1143000"/>
          </a:xfrm>
        </p:spPr>
        <p:txBody>
          <a:bodyPr anchor="b"/>
          <a:lstStyle>
            <a:lvl1pPr>
              <a:defRPr/>
            </a:lvl1pPr>
          </a:lstStyle>
          <a:p>
            <a:pPr lvl="0"/>
            <a:r>
              <a:rPr lang="en-US" noProof="0" smtClean="0"/>
              <a:t>Click to edit Master title style</a:t>
            </a:r>
          </a:p>
        </p:txBody>
      </p:sp>
      <p:sp>
        <p:nvSpPr>
          <p:cNvPr id="2064" name="Rectangle 16"/>
          <p:cNvSpPr>
            <a:spLocks noGrp="1" noChangeArrowheads="1"/>
          </p:cNvSpPr>
          <p:nvPr>
            <p:ph type="subTitle" sz="quarter" idx="1"/>
          </p:nvPr>
        </p:nvSpPr>
        <p:spPr>
          <a:xfrm>
            <a:off x="2057400" y="3733800"/>
            <a:ext cx="6400800" cy="1752600"/>
          </a:xfrm>
        </p:spPr>
        <p:txBody>
          <a:bodyPr/>
          <a:lstStyle>
            <a:lvl1pPr marL="0" indent="0" algn="ctr">
              <a:buFontTx/>
              <a:buNone/>
              <a:defRPr/>
            </a:lvl1pPr>
          </a:lstStyle>
          <a:p>
            <a:pPr lvl="0"/>
            <a:r>
              <a:rPr lang="en-US" noProof="0" smtClean="0"/>
              <a:t>Click to edit Master subtitle style</a:t>
            </a:r>
          </a:p>
        </p:txBody>
      </p:sp>
      <p:sp>
        <p:nvSpPr>
          <p:cNvPr id="2065" name="Rectangle 17"/>
          <p:cNvSpPr>
            <a:spLocks noGrp="1" noChangeArrowheads="1"/>
          </p:cNvSpPr>
          <p:nvPr>
            <p:ph type="dt" sz="quarter" idx="2"/>
          </p:nvPr>
        </p:nvSpPr>
        <p:spPr/>
        <p:txBody>
          <a:bodyPr/>
          <a:lstStyle>
            <a:lvl1pPr>
              <a:defRPr/>
            </a:lvl1pPr>
          </a:lstStyle>
          <a:p>
            <a:endParaRPr lang="en-US"/>
          </a:p>
        </p:txBody>
      </p:sp>
      <p:sp>
        <p:nvSpPr>
          <p:cNvPr id="2066" name="Rectangle 18"/>
          <p:cNvSpPr>
            <a:spLocks noGrp="1" noChangeArrowheads="1"/>
          </p:cNvSpPr>
          <p:nvPr>
            <p:ph type="ftr" sz="quarter" idx="3"/>
          </p:nvPr>
        </p:nvSpPr>
        <p:spPr/>
        <p:txBody>
          <a:bodyPr/>
          <a:lstStyle>
            <a:lvl1pPr>
              <a:defRPr/>
            </a:lvl1pPr>
          </a:lstStyle>
          <a:p>
            <a:endParaRPr lang="en-US"/>
          </a:p>
        </p:txBody>
      </p:sp>
      <p:sp>
        <p:nvSpPr>
          <p:cNvPr id="2067" name="Rectangle 19"/>
          <p:cNvSpPr>
            <a:spLocks noGrp="1" noChangeArrowheads="1"/>
          </p:cNvSpPr>
          <p:nvPr>
            <p:ph type="sldNum" sz="quarter" idx="4"/>
          </p:nvPr>
        </p:nvSpPr>
        <p:spPr/>
        <p:txBody>
          <a:bodyPr/>
          <a:lstStyle>
            <a:lvl1pPr>
              <a:defRPr/>
            </a:lvl1pPr>
          </a:lstStyle>
          <a:p>
            <a:fld id="{88650ACC-711C-4C33-BFCC-19F447DA7EE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E45049E-2085-4496-86A7-E4F375477208}" type="datetimeFigureOut">
              <a:rPr lang="en-US" smtClean="0"/>
              <a:t>4/11/2018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A90C59-C590-4953-9B51-E89E20A86018}" type="slidenum">
              <a:rPr lang="en-US" smtClean="0"/>
              <a:t>‹#›</a:t>
            </a:fld>
            <a:endParaRPr lang="en-US"/>
          </a:p>
        </p:txBody>
      </p:sp>
    </p:spTree>
    <p:extLst>
      <p:ext uri="{BB962C8B-B14F-4D97-AF65-F5344CB8AC3E}">
        <p14:creationId xmlns:p14="http://schemas.microsoft.com/office/powerpoint/2010/main" val="2201761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7227AC-76A8-4290-94E7-F3C171B6DA61}" type="slidenum">
              <a:rPr lang="en-US" smtClean="0"/>
              <a:pPr/>
              <a:t>‹#›</a:t>
            </a:fld>
            <a:endParaRPr lang="en-US"/>
          </a:p>
        </p:txBody>
      </p:sp>
    </p:spTree>
    <p:extLst>
      <p:ext uri="{BB962C8B-B14F-4D97-AF65-F5344CB8AC3E}">
        <p14:creationId xmlns:p14="http://schemas.microsoft.com/office/powerpoint/2010/main" val="1724378539"/>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24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54C15AA-254D-42FD-9DCB-5355803A79B0}" type="slidenum">
              <a:rPr lang="en-US" smtClean="0"/>
              <a:pPr/>
              <a:t>‹#›</a:t>
            </a:fld>
            <a:endParaRPr lang="en-US"/>
          </a:p>
        </p:txBody>
      </p:sp>
    </p:spTree>
    <p:extLst>
      <p:ext uri="{BB962C8B-B14F-4D97-AF65-F5344CB8AC3E}">
        <p14:creationId xmlns:p14="http://schemas.microsoft.com/office/powerpoint/2010/main" val="314853937"/>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FA7D4D5-BA31-46DD-B717-12E1BDC3A01E}" type="slidenum">
              <a:rPr lang="en-US" smtClean="0"/>
              <a:pPr/>
              <a:t>‹#›</a:t>
            </a:fld>
            <a:endParaRPr lang="en-US"/>
          </a:p>
        </p:txBody>
      </p:sp>
    </p:spTree>
    <p:extLst>
      <p:ext uri="{BB962C8B-B14F-4D97-AF65-F5344CB8AC3E}">
        <p14:creationId xmlns:p14="http://schemas.microsoft.com/office/powerpoint/2010/main" val="2975742526"/>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39ADBE2-F236-4D3E-9EAC-9C9888C6DAE2}" type="slidenum">
              <a:rPr lang="en-US" smtClean="0"/>
              <a:pPr/>
              <a:t>‹#›</a:t>
            </a:fld>
            <a:endParaRPr lang="en-US"/>
          </a:p>
        </p:txBody>
      </p:sp>
    </p:spTree>
    <p:extLst>
      <p:ext uri="{BB962C8B-B14F-4D97-AF65-F5344CB8AC3E}">
        <p14:creationId xmlns:p14="http://schemas.microsoft.com/office/powerpoint/2010/main" val="1614427245"/>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2456293-41AA-4E24-8EC2-2995EAEBEE4B}" type="slidenum">
              <a:rPr lang="en-US" smtClean="0"/>
              <a:pPr/>
              <a:t>‹#›</a:t>
            </a:fld>
            <a:endParaRPr lang="en-US"/>
          </a:p>
        </p:txBody>
      </p:sp>
    </p:spTree>
    <p:extLst>
      <p:ext uri="{BB962C8B-B14F-4D97-AF65-F5344CB8AC3E}">
        <p14:creationId xmlns:p14="http://schemas.microsoft.com/office/powerpoint/2010/main" val="1790592250"/>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7627BA3-C11C-4BCC-8A2F-C2D034AE98E1}" type="slidenum">
              <a:rPr lang="en-US" smtClean="0"/>
              <a:pPr/>
              <a:t>‹#›</a:t>
            </a:fld>
            <a:endParaRPr lang="en-US"/>
          </a:p>
        </p:txBody>
      </p:sp>
    </p:spTree>
    <p:extLst>
      <p:ext uri="{BB962C8B-B14F-4D97-AF65-F5344CB8AC3E}">
        <p14:creationId xmlns:p14="http://schemas.microsoft.com/office/powerpoint/2010/main" val="83471864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03C988-50AC-4DDD-ADF1-DB51933FFF43}" type="slidenum">
              <a:rPr lang="en-US" smtClean="0"/>
              <a:pPr/>
              <a:t>‹#›</a:t>
            </a:fld>
            <a:endParaRPr lang="en-US"/>
          </a:p>
        </p:txBody>
      </p:sp>
    </p:spTree>
    <p:extLst>
      <p:ext uri="{BB962C8B-B14F-4D97-AF65-F5344CB8AC3E}">
        <p14:creationId xmlns:p14="http://schemas.microsoft.com/office/powerpoint/2010/main" val="4078011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4/11/2018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575938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6F2184-2446-4AFF-9658-0DB88024EC70}" type="slidenum">
              <a:rPr lang="en-US" smtClean="0"/>
              <a:pPr/>
              <a:t>‹#›</a:t>
            </a:fld>
            <a:endParaRPr lang="en-US"/>
          </a:p>
        </p:txBody>
      </p:sp>
    </p:spTree>
    <p:extLst>
      <p:ext uri="{BB962C8B-B14F-4D97-AF65-F5344CB8AC3E}">
        <p14:creationId xmlns:p14="http://schemas.microsoft.com/office/powerpoint/2010/main" val="638183067"/>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9313"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03937A-A631-4DB2-99E6-EE520C28E6F5}" type="slidenum">
              <a:rPr lang="en-US" smtClean="0"/>
              <a:pPr/>
              <a:t>‹#›</a:t>
            </a:fld>
            <a:endParaRPr lang="en-US"/>
          </a:p>
        </p:txBody>
      </p:sp>
    </p:spTree>
    <p:extLst>
      <p:ext uri="{BB962C8B-B14F-4D97-AF65-F5344CB8AC3E}">
        <p14:creationId xmlns:p14="http://schemas.microsoft.com/office/powerpoint/2010/main" val="182025913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5"/>
          <p:cNvSpPr>
            <a:spLocks noGrp="1" noChangeArrowheads="1"/>
          </p:cNvSpPr>
          <p:nvPr>
            <p:ph type="ftr" sz="quarter" idx="3"/>
          </p:nvPr>
        </p:nvSpPr>
        <p:spPr>
          <a:xfrm>
            <a:off x="3124200" y="6245225"/>
            <a:ext cx="2895600" cy="476250"/>
          </a:xfrm>
        </p:spPr>
        <p:txBody>
          <a:bodyPr/>
          <a:lstStyle>
            <a:lvl1pPr>
              <a:defRPr>
                <a:solidFill>
                  <a:schemeClr val="tx1"/>
                </a:solidFill>
                <a:latin typeface="+mn-lt"/>
                <a:cs typeface="Arial" pitchFamily="34" charset="0"/>
              </a:defRPr>
            </a:lvl1pPr>
          </a:lstStyle>
          <a:p>
            <a:endParaRPr lang="en-US"/>
          </a:p>
        </p:txBody>
      </p:sp>
      <p:sp>
        <p:nvSpPr>
          <p:cNvPr id="2051" name="Rectangle 3"/>
          <p:cNvSpPr>
            <a:spLocks noGrp="1" noChangeArrowheads="1"/>
          </p:cNvSpPr>
          <p:nvPr>
            <p:ph type="ctrTitle"/>
          </p:nvPr>
        </p:nvSpPr>
        <p:spPr>
          <a:xfrm>
            <a:off x="677863" y="4511675"/>
            <a:ext cx="7772400" cy="977900"/>
          </a:xfrm>
        </p:spPr>
        <p:txBody>
          <a:bodyPr/>
          <a:lstStyle>
            <a:lvl1pPr algn="ctr">
              <a:lnSpc>
                <a:spcPct val="110000"/>
              </a:lnSpc>
              <a:defRPr sz="3200"/>
            </a:lvl1pPr>
          </a:lstStyle>
          <a:p>
            <a:pPr lvl="0"/>
            <a:r>
              <a:rPr lang="en-US" noProof="0" smtClean="0"/>
              <a:t>Click to edit Master title style</a:t>
            </a:r>
          </a:p>
        </p:txBody>
      </p:sp>
      <p:sp>
        <p:nvSpPr>
          <p:cNvPr id="2052" name="Rectangle 4"/>
          <p:cNvSpPr>
            <a:spLocks noGrp="1" noChangeArrowheads="1"/>
          </p:cNvSpPr>
          <p:nvPr>
            <p:ph type="subTitle" idx="1"/>
          </p:nvPr>
        </p:nvSpPr>
        <p:spPr>
          <a:xfrm>
            <a:off x="1404938" y="5567363"/>
            <a:ext cx="6400800" cy="4953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2053" name="Rectangle 5"/>
          <p:cNvSpPr>
            <a:spLocks noGrp="1" noChangeArrowheads="1"/>
          </p:cNvSpPr>
          <p:nvPr>
            <p:ph type="dt" sz="half" idx="2"/>
          </p:nvPr>
        </p:nvSpPr>
        <p:spPr/>
        <p:txBody>
          <a:bodyPr/>
          <a:lstStyle>
            <a:lvl1pPr>
              <a:defRPr>
                <a:latin typeface="+mn-lt"/>
              </a:defRPr>
            </a:lvl1pPr>
          </a:lstStyle>
          <a:p>
            <a:endParaRPr lang="en-US"/>
          </a:p>
        </p:txBody>
      </p:sp>
      <p:sp>
        <p:nvSpPr>
          <p:cNvPr id="2054" name="Rectangle 6"/>
          <p:cNvSpPr>
            <a:spLocks noGrp="1" noChangeArrowheads="1"/>
          </p:cNvSpPr>
          <p:nvPr>
            <p:ph type="sldNum" sz="quarter" idx="4"/>
          </p:nvPr>
        </p:nvSpPr>
        <p:spPr/>
        <p:txBody>
          <a:bodyPr/>
          <a:lstStyle>
            <a:lvl1pPr>
              <a:defRPr>
                <a:latin typeface="+mn-lt"/>
              </a:defRPr>
            </a:lvl1pPr>
          </a:lstStyle>
          <a:p>
            <a:fld id="{88650ACC-711C-4C33-BFCC-19F447DA7EE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Date Placeholder 4"/>
          <p:cNvSpPr>
            <a:spLocks noGrp="1"/>
          </p:cNvSpPr>
          <p:nvPr>
            <p:ph type="dt" sz="half" idx="11"/>
          </p:nvPr>
        </p:nvSpPr>
        <p:spPr/>
        <p:txBody>
          <a:bodyPr/>
          <a:lstStyle>
            <a:lvl1pPr>
              <a:defRPr/>
            </a:lvl1pPr>
          </a:lstStyle>
          <a:p>
            <a:fld id="{CE45049E-2085-4496-86A7-E4F375477208}" type="datetimeFigureOut">
              <a:rPr lang="en-US" smtClean="0"/>
              <a:t>4/11/2018</a:t>
            </a:fld>
            <a:endParaRPr lang="en-US"/>
          </a:p>
        </p:txBody>
      </p:sp>
      <p:sp>
        <p:nvSpPr>
          <p:cNvPr id="6" name="Slide Number Placeholder 5"/>
          <p:cNvSpPr>
            <a:spLocks noGrp="1"/>
          </p:cNvSpPr>
          <p:nvPr>
            <p:ph type="sldNum" sz="quarter" idx="12"/>
          </p:nvPr>
        </p:nvSpPr>
        <p:spPr/>
        <p:txBody>
          <a:bodyPr/>
          <a:lstStyle>
            <a:lvl1pPr>
              <a:defRPr/>
            </a:lvl1pPr>
          </a:lstStyle>
          <a:p>
            <a:fld id="{ADA90C59-C590-4953-9B51-E89E20A86018}" type="slidenum">
              <a:rPr lang="en-US" smtClean="0"/>
              <a:t>‹#›</a:t>
            </a:fld>
            <a:endParaRPr lang="en-US"/>
          </a:p>
        </p:txBody>
      </p:sp>
    </p:spTree>
    <p:extLst>
      <p:ext uri="{BB962C8B-B14F-4D97-AF65-F5344CB8AC3E}">
        <p14:creationId xmlns:p14="http://schemas.microsoft.com/office/powerpoint/2010/main" val="1061042374"/>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Date Placeholder 4"/>
          <p:cNvSpPr>
            <a:spLocks noGrp="1"/>
          </p:cNvSpPr>
          <p:nvPr>
            <p:ph type="dt" sz="half"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7227AC-76A8-4290-94E7-F3C171B6DA61}" type="slidenum">
              <a:rPr lang="en-US" smtClean="0"/>
              <a:pPr/>
              <a:t>‹#›</a:t>
            </a:fld>
            <a:endParaRPr lang="en-US"/>
          </a:p>
        </p:txBody>
      </p:sp>
    </p:spTree>
    <p:extLst>
      <p:ext uri="{BB962C8B-B14F-4D97-AF65-F5344CB8AC3E}">
        <p14:creationId xmlns:p14="http://schemas.microsoft.com/office/powerpoint/2010/main" val="1598880327"/>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14463"/>
            <a:ext cx="4038600" cy="4711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4463"/>
            <a:ext cx="4038600" cy="4711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Date Placeholder 5"/>
          <p:cNvSpPr>
            <a:spLocks noGrp="1"/>
          </p:cNvSpPr>
          <p:nvPr>
            <p:ph type="dt" sz="half"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54C15AA-254D-42FD-9DCB-5355803A79B0}" type="slidenum">
              <a:rPr lang="en-US" smtClean="0"/>
              <a:pPr/>
              <a:t>‹#›</a:t>
            </a:fld>
            <a:endParaRPr lang="en-US"/>
          </a:p>
        </p:txBody>
      </p:sp>
    </p:spTree>
    <p:extLst>
      <p:ext uri="{BB962C8B-B14F-4D97-AF65-F5344CB8AC3E}">
        <p14:creationId xmlns:p14="http://schemas.microsoft.com/office/powerpoint/2010/main" val="1223965482"/>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Date Placeholder 7"/>
          <p:cNvSpPr>
            <a:spLocks noGrp="1"/>
          </p:cNvSpPr>
          <p:nvPr>
            <p:ph type="dt" sz="half"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FA7D4D5-BA31-46DD-B717-12E1BDC3A01E}" type="slidenum">
              <a:rPr lang="en-US" smtClean="0"/>
              <a:pPr/>
              <a:t>‹#›</a:t>
            </a:fld>
            <a:endParaRPr lang="en-US"/>
          </a:p>
        </p:txBody>
      </p:sp>
    </p:spTree>
    <p:extLst>
      <p:ext uri="{BB962C8B-B14F-4D97-AF65-F5344CB8AC3E}">
        <p14:creationId xmlns:p14="http://schemas.microsoft.com/office/powerpoint/2010/main" val="412697648"/>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Date Placeholder 3"/>
          <p:cNvSpPr>
            <a:spLocks noGrp="1"/>
          </p:cNvSpPr>
          <p:nvPr>
            <p:ph type="dt" sz="half"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39ADBE2-F236-4D3E-9EAC-9C9888C6DAE2}" type="slidenum">
              <a:rPr lang="en-US" smtClean="0"/>
              <a:pPr/>
              <a:t>‹#›</a:t>
            </a:fld>
            <a:endParaRPr lang="en-US"/>
          </a:p>
        </p:txBody>
      </p:sp>
    </p:spTree>
    <p:extLst>
      <p:ext uri="{BB962C8B-B14F-4D97-AF65-F5344CB8AC3E}">
        <p14:creationId xmlns:p14="http://schemas.microsoft.com/office/powerpoint/2010/main" val="3719110894"/>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Date Placeholder 2"/>
          <p:cNvSpPr>
            <a:spLocks noGrp="1"/>
          </p:cNvSpPr>
          <p:nvPr>
            <p:ph type="dt" sz="half"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2456293-41AA-4E24-8EC2-2995EAEBEE4B}" type="slidenum">
              <a:rPr lang="en-US" smtClean="0"/>
              <a:pPr/>
              <a:t>‹#›</a:t>
            </a:fld>
            <a:endParaRPr lang="en-US"/>
          </a:p>
        </p:txBody>
      </p:sp>
    </p:spTree>
    <p:extLst>
      <p:ext uri="{BB962C8B-B14F-4D97-AF65-F5344CB8AC3E}">
        <p14:creationId xmlns:p14="http://schemas.microsoft.com/office/powerpoint/2010/main" val="115098984"/>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Date Placeholder 5"/>
          <p:cNvSpPr>
            <a:spLocks noGrp="1"/>
          </p:cNvSpPr>
          <p:nvPr>
            <p:ph type="dt" sz="half"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7627BA3-C11C-4BCC-8A2F-C2D034AE98E1}" type="slidenum">
              <a:rPr lang="en-US" smtClean="0"/>
              <a:pPr/>
              <a:t>‹#›</a:t>
            </a:fld>
            <a:endParaRPr lang="en-US"/>
          </a:p>
        </p:txBody>
      </p:sp>
    </p:spTree>
    <p:extLst>
      <p:ext uri="{BB962C8B-B14F-4D97-AF65-F5344CB8AC3E}">
        <p14:creationId xmlns:p14="http://schemas.microsoft.com/office/powerpoint/2010/main" val="8297689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4/11/2018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17137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Date Placeholder 5"/>
          <p:cNvSpPr>
            <a:spLocks noGrp="1"/>
          </p:cNvSpPr>
          <p:nvPr>
            <p:ph type="dt" sz="half"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03C988-50AC-4DDD-ADF1-DB51933FFF43}" type="slidenum">
              <a:rPr lang="en-US" smtClean="0"/>
              <a:pPr/>
              <a:t>‹#›</a:t>
            </a:fld>
            <a:endParaRPr lang="en-US"/>
          </a:p>
        </p:txBody>
      </p:sp>
    </p:spTree>
    <p:extLst>
      <p:ext uri="{BB962C8B-B14F-4D97-AF65-F5344CB8AC3E}">
        <p14:creationId xmlns:p14="http://schemas.microsoft.com/office/powerpoint/2010/main" val="3203018308"/>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Date Placeholder 4"/>
          <p:cNvSpPr>
            <a:spLocks noGrp="1"/>
          </p:cNvSpPr>
          <p:nvPr>
            <p:ph type="dt" sz="half"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6F2184-2446-4AFF-9658-0DB88024EC70}" type="slidenum">
              <a:rPr lang="en-US" smtClean="0"/>
              <a:pPr/>
              <a:t>‹#›</a:t>
            </a:fld>
            <a:endParaRPr lang="en-US"/>
          </a:p>
        </p:txBody>
      </p:sp>
    </p:spTree>
    <p:extLst>
      <p:ext uri="{BB962C8B-B14F-4D97-AF65-F5344CB8AC3E}">
        <p14:creationId xmlns:p14="http://schemas.microsoft.com/office/powerpoint/2010/main" val="3683861892"/>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Date Placeholder 4"/>
          <p:cNvSpPr>
            <a:spLocks noGrp="1"/>
          </p:cNvSpPr>
          <p:nvPr>
            <p:ph type="dt" sz="half"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03937A-A631-4DB2-99E6-EE520C28E6F5}" type="slidenum">
              <a:rPr lang="en-US" smtClean="0"/>
              <a:pPr/>
              <a:t>‹#›</a:t>
            </a:fld>
            <a:endParaRPr lang="en-US"/>
          </a:p>
        </p:txBody>
      </p:sp>
    </p:spTree>
    <p:extLst>
      <p:ext uri="{BB962C8B-B14F-4D97-AF65-F5344CB8AC3E}">
        <p14:creationId xmlns:p14="http://schemas.microsoft.com/office/powerpoint/2010/main" val="7049737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6.png"/><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7.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6.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hyperlink" Target="http://www.free-power-point-templates.com/" TargetMode="Externa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8.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12.pn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8.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13.jpe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9.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1573213" cy="6858000"/>
            <a:chOff x="0" y="0"/>
            <a:chExt cx="991" cy="4320"/>
          </a:xfrm>
        </p:grpSpPr>
        <p:sp>
          <p:nvSpPr>
            <p:cNvPr id="2051" name="Rectangle 3"/>
            <p:cNvSpPr>
              <a:spLocks noChangeArrowheads="1"/>
            </p:cNvSpPr>
            <p:nvPr/>
          </p:nvSpPr>
          <p:spPr bwMode="auto">
            <a:xfrm>
              <a:off x="799" y="1"/>
              <a:ext cx="192" cy="4319"/>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2052" name="Picture 4"/>
            <p:cNvPicPr>
              <a:picLocks noChangeArrowheads="1"/>
            </p:cNvPicPr>
            <p:nvPr/>
          </p:nvPicPr>
          <p:blipFill>
            <a:blip r:embed="rId13">
              <a:extLst>
                <a:ext uri="{28A0092B-C50C-407E-A947-70E740481C1C}">
                  <a14:useLocalDpi xmlns:a14="http://schemas.microsoft.com/office/drawing/2010/main" val="0"/>
                </a:ext>
              </a:extLst>
            </a:blip>
            <a:srcRect l="8099"/>
            <a:stretch>
              <a:fillRect/>
            </a:stretch>
          </p:blipFill>
          <p:spPr bwMode="auto">
            <a:xfrm>
              <a:off x="0" y="0"/>
              <a:ext cx="794"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053" name="Rectangle 5"/>
          <p:cNvSpPr>
            <a:spLocks noGrp="1" noChangeArrowheads="1"/>
          </p:cNvSpPr>
          <p:nvPr>
            <p:ph type="title"/>
          </p:nvPr>
        </p:nvSpPr>
        <p:spPr bwMode="auto">
          <a:xfrm>
            <a:off x="1371600" y="533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4" name="Rectangle 6"/>
          <p:cNvSpPr>
            <a:spLocks noGrp="1" noChangeArrowheads="1"/>
          </p:cNvSpPr>
          <p:nvPr>
            <p:ph type="body" idx="1"/>
          </p:nvPr>
        </p:nvSpPr>
        <p:spPr bwMode="auto">
          <a:xfrm>
            <a:off x="13716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1"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5" name="Rectangle 7"/>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vl1pPr>
          </a:lstStyle>
          <a:p>
            <a:fld id="{1D8BD707-D9CF-40AE-B4C6-C98DA3205C09}" type="datetimeFigureOut">
              <a:rPr lang="en-US" smtClean="0"/>
              <a:pPr/>
              <a:t>4/11/2018</a:t>
            </a:fld>
            <a:endParaRPr lang="en-US" dirty="0"/>
          </a:p>
        </p:txBody>
      </p:sp>
      <p:sp>
        <p:nvSpPr>
          <p:cNvPr id="2056"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vl1pPr>
          </a:lstStyle>
          <a:p>
            <a:endParaRPr lang="en-US" dirty="0"/>
          </a:p>
        </p:txBody>
      </p:sp>
      <p:sp>
        <p:nvSpPr>
          <p:cNvPr id="2057" name="Rectangle 9"/>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B6F15528-21DE-4FAA-801E-634DDDAF4B2B}"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143000" indent="-228600" algn="l" rtl="0" eaLnBrk="1" fontAlgn="base" hangingPunct="1">
        <a:spcBef>
          <a:spcPct val="20000"/>
        </a:spcBef>
        <a:spcAft>
          <a:spcPct val="0"/>
        </a:spcAft>
        <a:buChar char="•"/>
        <a:defRPr kumimoji="1" sz="2400">
          <a:solidFill>
            <a:schemeClr val="tx1"/>
          </a:solidFill>
          <a:latin typeface="+mn-lt"/>
        </a:defRPr>
      </a:lvl3pPr>
      <a:lvl4pPr marL="1600200" indent="-228600" algn="l" rtl="0" eaLnBrk="1" fontAlgn="base" hangingPunct="1">
        <a:spcBef>
          <a:spcPct val="20000"/>
        </a:spcBef>
        <a:spcAft>
          <a:spcPct val="0"/>
        </a:spcAft>
        <a:buChar char="•"/>
        <a:defRPr kumimoji="1" sz="2000">
          <a:solidFill>
            <a:schemeClr val="tx1"/>
          </a:solidFill>
          <a:latin typeface="+mn-lt"/>
        </a:defRPr>
      </a:lvl4pPr>
      <a:lvl5pPr marL="2057400" indent="-228600" algn="l" rtl="0" eaLnBrk="1" fontAlgn="base" hangingPunct="1">
        <a:spcBef>
          <a:spcPct val="20000"/>
        </a:spcBef>
        <a:spcAft>
          <a:spcPct val="0"/>
        </a:spcAft>
        <a:buChar char="•"/>
        <a:defRPr kumimoji="1" sz="2000">
          <a:solidFill>
            <a:schemeClr val="tx1"/>
          </a:solidFill>
          <a:latin typeface="+mn-lt"/>
        </a:defRPr>
      </a:lvl5pPr>
      <a:lvl6pPr marL="2514600" indent="-228600" algn="l" rtl="0" eaLnBrk="1" fontAlgn="base" hangingPunct="1">
        <a:spcBef>
          <a:spcPct val="20000"/>
        </a:spcBef>
        <a:spcAft>
          <a:spcPct val="0"/>
        </a:spcAft>
        <a:buChar char="•"/>
        <a:defRPr kumimoji="1" sz="2000">
          <a:solidFill>
            <a:schemeClr val="tx1"/>
          </a:solidFill>
          <a:latin typeface="+mn-lt"/>
        </a:defRPr>
      </a:lvl6pPr>
      <a:lvl7pPr marL="2971800" indent="-228600" algn="l" rtl="0" eaLnBrk="1" fontAlgn="base" hangingPunct="1">
        <a:spcBef>
          <a:spcPct val="20000"/>
        </a:spcBef>
        <a:spcAft>
          <a:spcPct val="0"/>
        </a:spcAft>
        <a:buChar char="•"/>
        <a:defRPr kumimoji="1" sz="2000">
          <a:solidFill>
            <a:schemeClr val="tx1"/>
          </a:solidFill>
          <a:latin typeface="+mn-lt"/>
        </a:defRPr>
      </a:lvl7pPr>
      <a:lvl8pPr marL="3429000" indent="-228600" algn="l" rtl="0" eaLnBrk="1" fontAlgn="base" hangingPunct="1">
        <a:spcBef>
          <a:spcPct val="20000"/>
        </a:spcBef>
        <a:spcAft>
          <a:spcPct val="0"/>
        </a:spcAft>
        <a:buChar char="•"/>
        <a:defRPr kumimoji="1" sz="2000">
          <a:solidFill>
            <a:schemeClr val="tx1"/>
          </a:solidFill>
          <a:latin typeface="+mn-lt"/>
        </a:defRPr>
      </a:lvl8pPr>
      <a:lvl9pPr marL="388620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5"/>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32" name="Group 8"/>
          <p:cNvGrpSpPr>
            <a:grpSpLocks/>
          </p:cNvGrpSpPr>
          <p:nvPr/>
        </p:nvGrpSpPr>
        <p:grpSpPr bwMode="auto">
          <a:xfrm>
            <a:off x="0" y="0"/>
            <a:ext cx="9142413" cy="6856413"/>
            <a:chOff x="0" y="0"/>
            <a:chExt cx="5759" cy="4319"/>
          </a:xfrm>
        </p:grpSpPr>
        <p:pic>
          <p:nvPicPr>
            <p:cNvPr id="1026" name="Picture 2"/>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5759" cy="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Arc 3"/>
            <p:cNvSpPr>
              <a:spLocks/>
            </p:cNvSpPr>
            <p:nvPr/>
          </p:nvSpPr>
          <p:spPr bwMode="auto">
            <a:xfrm>
              <a:off x="576" y="340"/>
              <a:ext cx="4656" cy="814"/>
            </a:xfrm>
            <a:custGeom>
              <a:avLst/>
              <a:gdLst>
                <a:gd name="G0" fmla="+- 21600 0 0"/>
                <a:gd name="G1" fmla="+- 21600 0 0"/>
                <a:gd name="G2" fmla="+- 21600 0 0"/>
                <a:gd name="T0" fmla="*/ 0 w 43200"/>
                <a:gd name="T1" fmla="*/ 21680 h 21680"/>
                <a:gd name="T2" fmla="*/ 43200 w 43200"/>
                <a:gd name="T3" fmla="*/ 21573 h 21680"/>
                <a:gd name="T4" fmla="*/ 21600 w 43200"/>
                <a:gd name="T5" fmla="*/ 21600 h 21680"/>
              </a:gdLst>
              <a:ahLst/>
              <a:cxnLst>
                <a:cxn ang="0">
                  <a:pos x="T0" y="T1"/>
                </a:cxn>
                <a:cxn ang="0">
                  <a:pos x="T2" y="T3"/>
                </a:cxn>
                <a:cxn ang="0">
                  <a:pos x="T4" y="T5"/>
                </a:cxn>
              </a:cxnLst>
              <a:rect l="0" t="0" r="r" b="b"/>
              <a:pathLst>
                <a:path w="43200" h="21680" fill="none" extrusionOk="0">
                  <a:moveTo>
                    <a:pt x="0" y="21679"/>
                  </a:moveTo>
                  <a:cubicBezTo>
                    <a:pt x="0" y="21653"/>
                    <a:pt x="0" y="21626"/>
                    <a:pt x="0" y="21600"/>
                  </a:cubicBezTo>
                  <a:cubicBezTo>
                    <a:pt x="0" y="9670"/>
                    <a:pt x="9670" y="0"/>
                    <a:pt x="21600" y="0"/>
                  </a:cubicBezTo>
                  <a:cubicBezTo>
                    <a:pt x="33518" y="-1"/>
                    <a:pt x="43185" y="9654"/>
                    <a:pt x="43199" y="21573"/>
                  </a:cubicBezTo>
                </a:path>
                <a:path w="43200" h="21680" stroke="0" extrusionOk="0">
                  <a:moveTo>
                    <a:pt x="0" y="21679"/>
                  </a:moveTo>
                  <a:cubicBezTo>
                    <a:pt x="0" y="21653"/>
                    <a:pt x="0" y="21626"/>
                    <a:pt x="0" y="21600"/>
                  </a:cubicBezTo>
                  <a:cubicBezTo>
                    <a:pt x="0" y="9670"/>
                    <a:pt x="9670" y="0"/>
                    <a:pt x="21600" y="0"/>
                  </a:cubicBezTo>
                  <a:cubicBezTo>
                    <a:pt x="33518" y="-1"/>
                    <a:pt x="43185" y="9654"/>
                    <a:pt x="43199" y="21573"/>
                  </a:cubicBezTo>
                  <a:lnTo>
                    <a:pt x="21600" y="21600"/>
                  </a:lnTo>
                  <a:close/>
                </a:path>
              </a:pathLst>
            </a:custGeom>
            <a:solidFill>
              <a:schemeClr val="accent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 name="Rectangle 4"/>
            <p:cNvSpPr>
              <a:spLocks noChangeArrowheads="1"/>
            </p:cNvSpPr>
            <p:nvPr/>
          </p:nvSpPr>
          <p:spPr bwMode="hidden">
            <a:xfrm>
              <a:off x="0" y="1104"/>
              <a:ext cx="5759" cy="3215"/>
            </a:xfrm>
            <a:prstGeom prst="rect">
              <a:avLst/>
            </a:prstGeom>
            <a:gradFill rotWithShape="0">
              <a:gsLst>
                <a:gs pos="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 name="Rectangle 5"/>
            <p:cNvSpPr>
              <a:spLocks noChangeArrowheads="1"/>
            </p:cNvSpPr>
            <p:nvPr/>
          </p:nvSpPr>
          <p:spPr bwMode="ltGray">
            <a:xfrm>
              <a:off x="0" y="1104"/>
              <a:ext cx="5759" cy="14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 name="Rectangle 6"/>
            <p:cNvSpPr>
              <a:spLocks noChangeArrowheads="1"/>
            </p:cNvSpPr>
            <p:nvPr/>
          </p:nvSpPr>
          <p:spPr bwMode="ltGray">
            <a:xfrm>
              <a:off x="4319" y="1104"/>
              <a:ext cx="1440" cy="144"/>
            </a:xfrm>
            <a:prstGeom prst="rect">
              <a:avLst/>
            </a:prstGeom>
            <a:gradFill rotWithShape="0">
              <a:gsLst>
                <a:gs pos="0">
                  <a:schemeClr val="accent2"/>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 name="Rectangle 7"/>
            <p:cNvSpPr>
              <a:spLocks noChangeArrowheads="1"/>
            </p:cNvSpPr>
            <p:nvPr/>
          </p:nvSpPr>
          <p:spPr bwMode="ltGray">
            <a:xfrm>
              <a:off x="0" y="1104"/>
              <a:ext cx="1440" cy="144"/>
            </a:xfrm>
            <a:prstGeom prst="rect">
              <a:avLst/>
            </a:prstGeom>
            <a:gradFill rotWithShape="0">
              <a:gsLst>
                <a:gs pos="0">
                  <a:schemeClr val="hlink"/>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33" name="Rectangle 9"/>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4" name="Rectangle 10"/>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5" name="Rectangle 11"/>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fld id="{CE45049E-2085-4496-86A7-E4F375477208}" type="datetimeFigureOut">
              <a:rPr lang="en-US" smtClean="0"/>
              <a:t>4/11/2018</a:t>
            </a:fld>
            <a:endParaRPr lang="en-US"/>
          </a:p>
        </p:txBody>
      </p:sp>
      <p:sp>
        <p:nvSpPr>
          <p:cNvPr id="1036" name="Rectangle 1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endParaRPr lang="en-US"/>
          </a:p>
        </p:txBody>
      </p:sp>
      <p:sp>
        <p:nvSpPr>
          <p:cNvPr id="1037" name="Rectangle 13"/>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fld id="{ADA90C59-C590-4953-9B51-E89E20A86018}" type="slidenum">
              <a:rPr lang="en-US" smtClean="0"/>
              <a:t>‹#›</a:t>
            </a:fld>
            <a:endParaRPr lang="en-US"/>
          </a:p>
        </p:txBody>
      </p:sp>
    </p:spTree>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4206875"/>
            <a:ext cx="9166225" cy="2640013"/>
            <a:chOff x="0" y="2650"/>
            <a:chExt cx="5774" cy="1663"/>
          </a:xfrm>
        </p:grpSpPr>
        <p:sp>
          <p:nvSpPr>
            <p:cNvPr id="2051" name="Rectangle 3"/>
            <p:cNvSpPr>
              <a:spLocks noChangeArrowheads="1"/>
            </p:cNvSpPr>
            <p:nvPr/>
          </p:nvSpPr>
          <p:spPr bwMode="auto">
            <a:xfrm>
              <a:off x="0" y="3900"/>
              <a:ext cx="5774" cy="412"/>
            </a:xfrm>
            <a:prstGeom prst="rect">
              <a:avLst/>
            </a:prstGeom>
            <a:gradFill rotWithShape="0">
              <a:gsLst>
                <a:gs pos="0">
                  <a:schemeClr val="bg2"/>
                </a:gs>
                <a:gs pos="50000">
                  <a:schemeClr val="folHlink"/>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052" name="Group 4"/>
            <p:cNvGrpSpPr>
              <a:grpSpLocks/>
            </p:cNvGrpSpPr>
            <p:nvPr/>
          </p:nvGrpSpPr>
          <p:grpSpPr bwMode="auto">
            <a:xfrm>
              <a:off x="0" y="2650"/>
              <a:ext cx="1075" cy="1655"/>
              <a:chOff x="0" y="2650"/>
              <a:chExt cx="1075" cy="1655"/>
            </a:xfrm>
          </p:grpSpPr>
          <p:sp>
            <p:nvSpPr>
              <p:cNvPr id="2053" name="Freeform 5"/>
              <p:cNvSpPr>
                <a:spLocks/>
              </p:cNvSpPr>
              <p:nvPr/>
            </p:nvSpPr>
            <p:spPr bwMode="auto">
              <a:xfrm>
                <a:off x="103" y="3197"/>
                <a:ext cx="161" cy="1108"/>
              </a:xfrm>
              <a:custGeom>
                <a:avLst/>
                <a:gdLst>
                  <a:gd name="T0" fmla="*/ 0 w 161"/>
                  <a:gd name="T1" fmla="*/ 98 h 1108"/>
                  <a:gd name="T2" fmla="*/ 24 w 161"/>
                  <a:gd name="T3" fmla="*/ 481 h 1108"/>
                  <a:gd name="T4" fmla="*/ 48 w 161"/>
                  <a:gd name="T5" fmla="*/ 790 h 1108"/>
                  <a:gd name="T6" fmla="*/ 65 w 161"/>
                  <a:gd name="T7" fmla="*/ 1018 h 1108"/>
                  <a:gd name="T8" fmla="*/ 60 w 161"/>
                  <a:gd name="T9" fmla="*/ 1107 h 1108"/>
                  <a:gd name="T10" fmla="*/ 94 w 161"/>
                  <a:gd name="T11" fmla="*/ 1107 h 1108"/>
                  <a:gd name="T12" fmla="*/ 106 w 161"/>
                  <a:gd name="T13" fmla="*/ 975 h 1108"/>
                  <a:gd name="T14" fmla="*/ 112 w 161"/>
                  <a:gd name="T15" fmla="*/ 775 h 1108"/>
                  <a:gd name="T16" fmla="*/ 124 w 161"/>
                  <a:gd name="T17" fmla="*/ 588 h 1108"/>
                  <a:gd name="T18" fmla="*/ 131 w 161"/>
                  <a:gd name="T19" fmla="*/ 447 h 1108"/>
                  <a:gd name="T20" fmla="*/ 144 w 161"/>
                  <a:gd name="T21" fmla="*/ 242 h 1108"/>
                  <a:gd name="T22" fmla="*/ 160 w 161"/>
                  <a:gd name="T23" fmla="*/ 66 h 1108"/>
                  <a:gd name="T24" fmla="*/ 150 w 161"/>
                  <a:gd name="T25" fmla="*/ 21 h 1108"/>
                  <a:gd name="T26" fmla="*/ 133 w 161"/>
                  <a:gd name="T27" fmla="*/ 0 h 1108"/>
                  <a:gd name="T28" fmla="*/ 114 w 161"/>
                  <a:gd name="T29" fmla="*/ 217 h 1108"/>
                  <a:gd name="T30" fmla="*/ 98 w 161"/>
                  <a:gd name="T31" fmla="*/ 401 h 1108"/>
                  <a:gd name="T32" fmla="*/ 92 w 161"/>
                  <a:gd name="T33" fmla="*/ 545 h 1108"/>
                  <a:gd name="T34" fmla="*/ 87 w 161"/>
                  <a:gd name="T35" fmla="*/ 697 h 1108"/>
                  <a:gd name="T36" fmla="*/ 73 w 161"/>
                  <a:gd name="T37" fmla="*/ 849 h 1108"/>
                  <a:gd name="T38" fmla="*/ 54 w 161"/>
                  <a:gd name="T39" fmla="*/ 585 h 1108"/>
                  <a:gd name="T40" fmla="*/ 32 w 161"/>
                  <a:gd name="T41" fmla="*/ 335 h 1108"/>
                  <a:gd name="T42" fmla="*/ 0 w 161"/>
                  <a:gd name="T43" fmla="*/ 98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1" h="1108">
                    <a:moveTo>
                      <a:pt x="0" y="98"/>
                    </a:moveTo>
                    <a:lnTo>
                      <a:pt x="24" y="481"/>
                    </a:lnTo>
                    <a:lnTo>
                      <a:pt x="48" y="790"/>
                    </a:lnTo>
                    <a:lnTo>
                      <a:pt x="65" y="1018"/>
                    </a:lnTo>
                    <a:lnTo>
                      <a:pt x="60" y="1107"/>
                    </a:lnTo>
                    <a:lnTo>
                      <a:pt x="94" y="1107"/>
                    </a:lnTo>
                    <a:lnTo>
                      <a:pt x="106" y="975"/>
                    </a:lnTo>
                    <a:lnTo>
                      <a:pt x="112" y="775"/>
                    </a:lnTo>
                    <a:lnTo>
                      <a:pt x="124" y="588"/>
                    </a:lnTo>
                    <a:lnTo>
                      <a:pt x="131" y="447"/>
                    </a:lnTo>
                    <a:lnTo>
                      <a:pt x="144" y="242"/>
                    </a:lnTo>
                    <a:lnTo>
                      <a:pt x="160" y="66"/>
                    </a:lnTo>
                    <a:lnTo>
                      <a:pt x="150" y="21"/>
                    </a:lnTo>
                    <a:lnTo>
                      <a:pt x="133" y="0"/>
                    </a:lnTo>
                    <a:lnTo>
                      <a:pt x="114" y="217"/>
                    </a:lnTo>
                    <a:lnTo>
                      <a:pt x="98" y="401"/>
                    </a:lnTo>
                    <a:lnTo>
                      <a:pt x="92" y="545"/>
                    </a:lnTo>
                    <a:lnTo>
                      <a:pt x="87" y="697"/>
                    </a:lnTo>
                    <a:lnTo>
                      <a:pt x="73" y="849"/>
                    </a:lnTo>
                    <a:lnTo>
                      <a:pt x="54" y="585"/>
                    </a:lnTo>
                    <a:lnTo>
                      <a:pt x="32" y="335"/>
                    </a:lnTo>
                    <a:lnTo>
                      <a:pt x="0" y="98"/>
                    </a:lnTo>
                  </a:path>
                </a:pathLst>
              </a:custGeom>
              <a:solidFill>
                <a:srgbClr val="3C002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4" name="Freeform 6"/>
              <p:cNvSpPr>
                <a:spLocks/>
              </p:cNvSpPr>
              <p:nvPr/>
            </p:nvSpPr>
            <p:spPr bwMode="auto">
              <a:xfrm>
                <a:off x="223" y="3649"/>
                <a:ext cx="258" cy="622"/>
              </a:xfrm>
              <a:custGeom>
                <a:avLst/>
                <a:gdLst>
                  <a:gd name="T0" fmla="*/ 0 w 258"/>
                  <a:gd name="T1" fmla="*/ 289 h 622"/>
                  <a:gd name="T2" fmla="*/ 22 w 258"/>
                  <a:gd name="T3" fmla="*/ 415 h 622"/>
                  <a:gd name="T4" fmla="*/ 44 w 258"/>
                  <a:gd name="T5" fmla="*/ 517 h 622"/>
                  <a:gd name="T6" fmla="*/ 58 w 258"/>
                  <a:gd name="T7" fmla="*/ 591 h 622"/>
                  <a:gd name="T8" fmla="*/ 54 w 258"/>
                  <a:gd name="T9" fmla="*/ 621 h 622"/>
                  <a:gd name="T10" fmla="*/ 85 w 258"/>
                  <a:gd name="T11" fmla="*/ 621 h 622"/>
                  <a:gd name="T12" fmla="*/ 95 w 258"/>
                  <a:gd name="T13" fmla="*/ 578 h 622"/>
                  <a:gd name="T14" fmla="*/ 99 w 258"/>
                  <a:gd name="T15" fmla="*/ 512 h 622"/>
                  <a:gd name="T16" fmla="*/ 112 w 258"/>
                  <a:gd name="T17" fmla="*/ 450 h 622"/>
                  <a:gd name="T18" fmla="*/ 117 w 258"/>
                  <a:gd name="T19" fmla="*/ 404 h 622"/>
                  <a:gd name="T20" fmla="*/ 129 w 258"/>
                  <a:gd name="T21" fmla="*/ 337 h 622"/>
                  <a:gd name="T22" fmla="*/ 143 w 258"/>
                  <a:gd name="T23" fmla="*/ 279 h 622"/>
                  <a:gd name="T24" fmla="*/ 155 w 258"/>
                  <a:gd name="T25" fmla="*/ 228 h 622"/>
                  <a:gd name="T26" fmla="*/ 167 w 258"/>
                  <a:gd name="T27" fmla="*/ 173 h 622"/>
                  <a:gd name="T28" fmla="*/ 187 w 258"/>
                  <a:gd name="T29" fmla="*/ 118 h 622"/>
                  <a:gd name="T30" fmla="*/ 209 w 258"/>
                  <a:gd name="T31" fmla="*/ 72 h 622"/>
                  <a:gd name="T32" fmla="*/ 245 w 258"/>
                  <a:gd name="T33" fmla="*/ 28 h 622"/>
                  <a:gd name="T34" fmla="*/ 257 w 258"/>
                  <a:gd name="T35" fmla="*/ 10 h 622"/>
                  <a:gd name="T36" fmla="*/ 242 w 258"/>
                  <a:gd name="T37" fmla="*/ 0 h 622"/>
                  <a:gd name="T38" fmla="*/ 219 w 258"/>
                  <a:gd name="T39" fmla="*/ 18 h 622"/>
                  <a:gd name="T40" fmla="*/ 187 w 258"/>
                  <a:gd name="T41" fmla="*/ 60 h 622"/>
                  <a:gd name="T42" fmla="*/ 163 w 258"/>
                  <a:gd name="T43" fmla="*/ 102 h 622"/>
                  <a:gd name="T44" fmla="*/ 143 w 258"/>
                  <a:gd name="T45" fmla="*/ 146 h 622"/>
                  <a:gd name="T46" fmla="*/ 131 w 258"/>
                  <a:gd name="T47" fmla="*/ 203 h 622"/>
                  <a:gd name="T48" fmla="*/ 119 w 258"/>
                  <a:gd name="T49" fmla="*/ 257 h 622"/>
                  <a:gd name="T50" fmla="*/ 102 w 258"/>
                  <a:gd name="T51" fmla="*/ 329 h 622"/>
                  <a:gd name="T52" fmla="*/ 87 w 258"/>
                  <a:gd name="T53" fmla="*/ 389 h 622"/>
                  <a:gd name="T54" fmla="*/ 82 w 258"/>
                  <a:gd name="T55" fmla="*/ 436 h 622"/>
                  <a:gd name="T56" fmla="*/ 78 w 258"/>
                  <a:gd name="T57" fmla="*/ 486 h 622"/>
                  <a:gd name="T58" fmla="*/ 66 w 258"/>
                  <a:gd name="T59" fmla="*/ 536 h 622"/>
                  <a:gd name="T60" fmla="*/ 48 w 258"/>
                  <a:gd name="T61" fmla="*/ 449 h 622"/>
                  <a:gd name="T62" fmla="*/ 29 w 258"/>
                  <a:gd name="T63" fmla="*/ 367 h 622"/>
                  <a:gd name="T64" fmla="*/ 0 w 258"/>
                  <a:gd name="T65" fmla="*/ 289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8" h="622">
                    <a:moveTo>
                      <a:pt x="0" y="289"/>
                    </a:moveTo>
                    <a:lnTo>
                      <a:pt x="22" y="415"/>
                    </a:lnTo>
                    <a:lnTo>
                      <a:pt x="44" y="517"/>
                    </a:lnTo>
                    <a:lnTo>
                      <a:pt x="58" y="591"/>
                    </a:lnTo>
                    <a:lnTo>
                      <a:pt x="54" y="621"/>
                    </a:lnTo>
                    <a:lnTo>
                      <a:pt x="85" y="621"/>
                    </a:lnTo>
                    <a:lnTo>
                      <a:pt x="95" y="578"/>
                    </a:lnTo>
                    <a:lnTo>
                      <a:pt x="99" y="512"/>
                    </a:lnTo>
                    <a:lnTo>
                      <a:pt x="112" y="450"/>
                    </a:lnTo>
                    <a:lnTo>
                      <a:pt x="117" y="404"/>
                    </a:lnTo>
                    <a:lnTo>
                      <a:pt x="129" y="337"/>
                    </a:lnTo>
                    <a:lnTo>
                      <a:pt x="143" y="279"/>
                    </a:lnTo>
                    <a:lnTo>
                      <a:pt x="155" y="228"/>
                    </a:lnTo>
                    <a:lnTo>
                      <a:pt x="167" y="173"/>
                    </a:lnTo>
                    <a:lnTo>
                      <a:pt x="187" y="118"/>
                    </a:lnTo>
                    <a:lnTo>
                      <a:pt x="209" y="72"/>
                    </a:lnTo>
                    <a:lnTo>
                      <a:pt x="245" y="28"/>
                    </a:lnTo>
                    <a:lnTo>
                      <a:pt x="257" y="10"/>
                    </a:lnTo>
                    <a:lnTo>
                      <a:pt x="242" y="0"/>
                    </a:lnTo>
                    <a:lnTo>
                      <a:pt x="219" y="18"/>
                    </a:lnTo>
                    <a:lnTo>
                      <a:pt x="187" y="60"/>
                    </a:lnTo>
                    <a:lnTo>
                      <a:pt x="163" y="102"/>
                    </a:lnTo>
                    <a:lnTo>
                      <a:pt x="143" y="146"/>
                    </a:lnTo>
                    <a:lnTo>
                      <a:pt x="131" y="203"/>
                    </a:lnTo>
                    <a:lnTo>
                      <a:pt x="119" y="257"/>
                    </a:lnTo>
                    <a:lnTo>
                      <a:pt x="102" y="329"/>
                    </a:lnTo>
                    <a:lnTo>
                      <a:pt x="87" y="389"/>
                    </a:lnTo>
                    <a:lnTo>
                      <a:pt x="82" y="436"/>
                    </a:lnTo>
                    <a:lnTo>
                      <a:pt x="78" y="486"/>
                    </a:lnTo>
                    <a:lnTo>
                      <a:pt x="66" y="536"/>
                    </a:lnTo>
                    <a:lnTo>
                      <a:pt x="48" y="449"/>
                    </a:lnTo>
                    <a:lnTo>
                      <a:pt x="29" y="367"/>
                    </a:lnTo>
                    <a:lnTo>
                      <a:pt x="0" y="289"/>
                    </a:lnTo>
                  </a:path>
                </a:pathLst>
              </a:custGeom>
              <a:solidFill>
                <a:srgbClr val="3C002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5" name="Freeform 7"/>
              <p:cNvSpPr>
                <a:spLocks/>
              </p:cNvSpPr>
              <p:nvPr/>
            </p:nvSpPr>
            <p:spPr bwMode="auto">
              <a:xfrm>
                <a:off x="0" y="3038"/>
                <a:ext cx="565" cy="695"/>
              </a:xfrm>
              <a:custGeom>
                <a:avLst/>
                <a:gdLst>
                  <a:gd name="T0" fmla="*/ 229 w 565"/>
                  <a:gd name="T1" fmla="*/ 219 h 695"/>
                  <a:gd name="T2" fmla="*/ 247 w 565"/>
                  <a:gd name="T3" fmla="*/ 241 h 695"/>
                  <a:gd name="T4" fmla="*/ 347 w 565"/>
                  <a:gd name="T5" fmla="*/ 204 h 695"/>
                  <a:gd name="T6" fmla="*/ 451 w 565"/>
                  <a:gd name="T7" fmla="*/ 145 h 695"/>
                  <a:gd name="T8" fmla="*/ 496 w 565"/>
                  <a:gd name="T9" fmla="*/ 82 h 695"/>
                  <a:gd name="T10" fmla="*/ 470 w 565"/>
                  <a:gd name="T11" fmla="*/ 137 h 695"/>
                  <a:gd name="T12" fmla="*/ 391 w 565"/>
                  <a:gd name="T13" fmla="*/ 194 h 695"/>
                  <a:gd name="T14" fmla="*/ 304 w 565"/>
                  <a:gd name="T15" fmla="*/ 247 h 695"/>
                  <a:gd name="T16" fmla="*/ 219 w 565"/>
                  <a:gd name="T17" fmla="*/ 284 h 695"/>
                  <a:gd name="T18" fmla="*/ 254 w 565"/>
                  <a:gd name="T19" fmla="*/ 317 h 695"/>
                  <a:gd name="T20" fmla="*/ 331 w 565"/>
                  <a:gd name="T21" fmla="*/ 322 h 695"/>
                  <a:gd name="T22" fmla="*/ 430 w 565"/>
                  <a:gd name="T23" fmla="*/ 334 h 695"/>
                  <a:gd name="T24" fmla="*/ 509 w 565"/>
                  <a:gd name="T25" fmla="*/ 364 h 695"/>
                  <a:gd name="T26" fmla="*/ 536 w 565"/>
                  <a:gd name="T27" fmla="*/ 383 h 695"/>
                  <a:gd name="T28" fmla="*/ 454 w 565"/>
                  <a:gd name="T29" fmla="*/ 364 h 695"/>
                  <a:gd name="T30" fmla="*/ 345 w 565"/>
                  <a:gd name="T31" fmla="*/ 354 h 695"/>
                  <a:gd name="T32" fmla="*/ 244 w 565"/>
                  <a:gd name="T33" fmla="*/ 347 h 695"/>
                  <a:gd name="T34" fmla="*/ 189 w 565"/>
                  <a:gd name="T35" fmla="*/ 363 h 695"/>
                  <a:gd name="T36" fmla="*/ 200 w 565"/>
                  <a:gd name="T37" fmla="*/ 443 h 695"/>
                  <a:gd name="T38" fmla="*/ 198 w 565"/>
                  <a:gd name="T39" fmla="*/ 547 h 695"/>
                  <a:gd name="T40" fmla="*/ 166 w 565"/>
                  <a:gd name="T41" fmla="*/ 630 h 695"/>
                  <a:gd name="T42" fmla="*/ 98 w 565"/>
                  <a:gd name="T43" fmla="*/ 694 h 695"/>
                  <a:gd name="T44" fmla="*/ 108 w 565"/>
                  <a:gd name="T45" fmla="*/ 617 h 695"/>
                  <a:gd name="T46" fmla="*/ 130 w 565"/>
                  <a:gd name="T47" fmla="*/ 533 h 695"/>
                  <a:gd name="T48" fmla="*/ 144 w 565"/>
                  <a:gd name="T49" fmla="*/ 425 h 695"/>
                  <a:gd name="T50" fmla="*/ 137 w 565"/>
                  <a:gd name="T51" fmla="*/ 353 h 695"/>
                  <a:gd name="T52" fmla="*/ 103 w 565"/>
                  <a:gd name="T53" fmla="*/ 395 h 695"/>
                  <a:gd name="T54" fmla="*/ 85 w 565"/>
                  <a:gd name="T55" fmla="*/ 486 h 695"/>
                  <a:gd name="T56" fmla="*/ 69 w 565"/>
                  <a:gd name="T57" fmla="*/ 580 h 695"/>
                  <a:gd name="T58" fmla="*/ 22 w 565"/>
                  <a:gd name="T59" fmla="*/ 649 h 695"/>
                  <a:gd name="T60" fmla="*/ 5 w 565"/>
                  <a:gd name="T61" fmla="*/ 649 h 695"/>
                  <a:gd name="T62" fmla="*/ 5 w 565"/>
                  <a:gd name="T63" fmla="*/ 578 h 695"/>
                  <a:gd name="T64" fmla="*/ 37 w 565"/>
                  <a:gd name="T65" fmla="*/ 512 h 695"/>
                  <a:gd name="T66" fmla="*/ 74 w 565"/>
                  <a:gd name="T67" fmla="*/ 427 h 695"/>
                  <a:gd name="T68" fmla="*/ 91 w 565"/>
                  <a:gd name="T69" fmla="*/ 364 h 695"/>
                  <a:gd name="T70" fmla="*/ 57 w 565"/>
                  <a:gd name="T71" fmla="*/ 324 h 695"/>
                  <a:gd name="T72" fmla="*/ 5 w 565"/>
                  <a:gd name="T73" fmla="*/ 329 h 695"/>
                  <a:gd name="T74" fmla="*/ 5 w 565"/>
                  <a:gd name="T75" fmla="*/ 329 h 695"/>
                  <a:gd name="T76" fmla="*/ 5 w 565"/>
                  <a:gd name="T77" fmla="*/ 329 h 695"/>
                  <a:gd name="T78" fmla="*/ 5 w 565"/>
                  <a:gd name="T79" fmla="*/ 329 h 695"/>
                  <a:gd name="T80" fmla="*/ 5 w 565"/>
                  <a:gd name="T81" fmla="*/ 329 h 695"/>
                  <a:gd name="T82" fmla="*/ 5 w 565"/>
                  <a:gd name="T83" fmla="*/ 329 h 695"/>
                  <a:gd name="T84" fmla="*/ 29 w 565"/>
                  <a:gd name="T85" fmla="*/ 287 h 695"/>
                  <a:gd name="T86" fmla="*/ 29 w 565"/>
                  <a:gd name="T87" fmla="*/ 247 h 695"/>
                  <a:gd name="T88" fmla="*/ 5 w 565"/>
                  <a:gd name="T89" fmla="*/ 187 h 695"/>
                  <a:gd name="T90" fmla="*/ 5 w 565"/>
                  <a:gd name="T91" fmla="*/ 187 h 695"/>
                  <a:gd name="T92" fmla="*/ 5 w 565"/>
                  <a:gd name="T93" fmla="*/ 187 h 695"/>
                  <a:gd name="T94" fmla="*/ 5 w 565"/>
                  <a:gd name="T95" fmla="*/ 187 h 695"/>
                  <a:gd name="T96" fmla="*/ 52 w 565"/>
                  <a:gd name="T97" fmla="*/ 218 h 695"/>
                  <a:gd name="T98" fmla="*/ 113 w 565"/>
                  <a:gd name="T99" fmla="*/ 281 h 695"/>
                  <a:gd name="T100" fmla="*/ 119 w 565"/>
                  <a:gd name="T101" fmla="*/ 233 h 695"/>
                  <a:gd name="T102" fmla="*/ 52 w 565"/>
                  <a:gd name="T103" fmla="*/ 162 h 695"/>
                  <a:gd name="T104" fmla="*/ 5 w 565"/>
                  <a:gd name="T105" fmla="*/ 116 h 695"/>
                  <a:gd name="T106" fmla="*/ 5 w 565"/>
                  <a:gd name="T107" fmla="*/ 116 h 695"/>
                  <a:gd name="T108" fmla="*/ 5 w 565"/>
                  <a:gd name="T109" fmla="*/ 86 h 695"/>
                  <a:gd name="T110" fmla="*/ 65 w 565"/>
                  <a:gd name="T111" fmla="*/ 155 h 695"/>
                  <a:gd name="T112" fmla="*/ 131 w 565"/>
                  <a:gd name="T113" fmla="*/ 247 h 695"/>
                  <a:gd name="T114" fmla="*/ 172 w 565"/>
                  <a:gd name="T115" fmla="*/ 226 h 695"/>
                  <a:gd name="T116" fmla="*/ 227 w 565"/>
                  <a:gd name="T117" fmla="*/ 156 h 695"/>
                  <a:gd name="T118" fmla="*/ 296 w 565"/>
                  <a:gd name="T119" fmla="*/ 71 h 695"/>
                  <a:gd name="T120" fmla="*/ 353 w 565"/>
                  <a:gd name="T121" fmla="*/ 12 h 695"/>
                  <a:gd name="T122" fmla="*/ 348 w 565"/>
                  <a:gd name="T123" fmla="*/ 53 h 695"/>
                  <a:gd name="T124" fmla="*/ 292 w 565"/>
                  <a:gd name="T125" fmla="*/ 137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5" h="695">
                    <a:moveTo>
                      <a:pt x="266" y="170"/>
                    </a:moveTo>
                    <a:lnTo>
                      <a:pt x="255" y="181"/>
                    </a:lnTo>
                    <a:lnTo>
                      <a:pt x="246" y="193"/>
                    </a:lnTo>
                    <a:lnTo>
                      <a:pt x="238" y="205"/>
                    </a:lnTo>
                    <a:lnTo>
                      <a:pt x="229" y="219"/>
                    </a:lnTo>
                    <a:lnTo>
                      <a:pt x="222" y="231"/>
                    </a:lnTo>
                    <a:lnTo>
                      <a:pt x="219" y="243"/>
                    </a:lnTo>
                    <a:lnTo>
                      <a:pt x="214" y="253"/>
                    </a:lnTo>
                    <a:lnTo>
                      <a:pt x="228" y="247"/>
                    </a:lnTo>
                    <a:lnTo>
                      <a:pt x="247" y="241"/>
                    </a:lnTo>
                    <a:lnTo>
                      <a:pt x="267" y="234"/>
                    </a:lnTo>
                    <a:lnTo>
                      <a:pt x="287" y="227"/>
                    </a:lnTo>
                    <a:lnTo>
                      <a:pt x="308" y="221"/>
                    </a:lnTo>
                    <a:lnTo>
                      <a:pt x="329" y="213"/>
                    </a:lnTo>
                    <a:lnTo>
                      <a:pt x="347" y="204"/>
                    </a:lnTo>
                    <a:lnTo>
                      <a:pt x="373" y="192"/>
                    </a:lnTo>
                    <a:lnTo>
                      <a:pt x="392" y="180"/>
                    </a:lnTo>
                    <a:lnTo>
                      <a:pt x="417" y="167"/>
                    </a:lnTo>
                    <a:lnTo>
                      <a:pt x="434" y="159"/>
                    </a:lnTo>
                    <a:lnTo>
                      <a:pt x="451" y="145"/>
                    </a:lnTo>
                    <a:lnTo>
                      <a:pt x="465" y="134"/>
                    </a:lnTo>
                    <a:lnTo>
                      <a:pt x="477" y="119"/>
                    </a:lnTo>
                    <a:lnTo>
                      <a:pt x="485" y="105"/>
                    </a:lnTo>
                    <a:lnTo>
                      <a:pt x="491" y="92"/>
                    </a:lnTo>
                    <a:lnTo>
                      <a:pt x="496" y="82"/>
                    </a:lnTo>
                    <a:lnTo>
                      <a:pt x="497" y="93"/>
                    </a:lnTo>
                    <a:lnTo>
                      <a:pt x="497" y="100"/>
                    </a:lnTo>
                    <a:lnTo>
                      <a:pt x="493" y="110"/>
                    </a:lnTo>
                    <a:lnTo>
                      <a:pt x="484" y="121"/>
                    </a:lnTo>
                    <a:lnTo>
                      <a:pt x="470" y="137"/>
                    </a:lnTo>
                    <a:lnTo>
                      <a:pt x="462" y="149"/>
                    </a:lnTo>
                    <a:lnTo>
                      <a:pt x="448" y="157"/>
                    </a:lnTo>
                    <a:lnTo>
                      <a:pt x="431" y="168"/>
                    </a:lnTo>
                    <a:lnTo>
                      <a:pt x="410" y="181"/>
                    </a:lnTo>
                    <a:lnTo>
                      <a:pt x="391" y="194"/>
                    </a:lnTo>
                    <a:lnTo>
                      <a:pt x="370" y="207"/>
                    </a:lnTo>
                    <a:lnTo>
                      <a:pt x="356" y="218"/>
                    </a:lnTo>
                    <a:lnTo>
                      <a:pt x="340" y="230"/>
                    </a:lnTo>
                    <a:lnTo>
                      <a:pt x="322" y="238"/>
                    </a:lnTo>
                    <a:lnTo>
                      <a:pt x="304" y="247"/>
                    </a:lnTo>
                    <a:lnTo>
                      <a:pt x="285" y="256"/>
                    </a:lnTo>
                    <a:lnTo>
                      <a:pt x="267" y="264"/>
                    </a:lnTo>
                    <a:lnTo>
                      <a:pt x="252" y="271"/>
                    </a:lnTo>
                    <a:lnTo>
                      <a:pt x="232" y="279"/>
                    </a:lnTo>
                    <a:lnTo>
                      <a:pt x="219" y="284"/>
                    </a:lnTo>
                    <a:lnTo>
                      <a:pt x="213" y="287"/>
                    </a:lnTo>
                    <a:lnTo>
                      <a:pt x="219" y="295"/>
                    </a:lnTo>
                    <a:lnTo>
                      <a:pt x="226" y="303"/>
                    </a:lnTo>
                    <a:lnTo>
                      <a:pt x="236" y="314"/>
                    </a:lnTo>
                    <a:lnTo>
                      <a:pt x="254" y="317"/>
                    </a:lnTo>
                    <a:lnTo>
                      <a:pt x="267" y="318"/>
                    </a:lnTo>
                    <a:lnTo>
                      <a:pt x="288" y="321"/>
                    </a:lnTo>
                    <a:lnTo>
                      <a:pt x="308" y="322"/>
                    </a:lnTo>
                    <a:lnTo>
                      <a:pt x="308" y="322"/>
                    </a:lnTo>
                    <a:lnTo>
                      <a:pt x="331" y="322"/>
                    </a:lnTo>
                    <a:lnTo>
                      <a:pt x="352" y="324"/>
                    </a:lnTo>
                    <a:lnTo>
                      <a:pt x="374" y="325"/>
                    </a:lnTo>
                    <a:lnTo>
                      <a:pt x="394" y="328"/>
                    </a:lnTo>
                    <a:lnTo>
                      <a:pt x="411" y="330"/>
                    </a:lnTo>
                    <a:lnTo>
                      <a:pt x="430" y="334"/>
                    </a:lnTo>
                    <a:lnTo>
                      <a:pt x="444" y="338"/>
                    </a:lnTo>
                    <a:lnTo>
                      <a:pt x="459" y="344"/>
                    </a:lnTo>
                    <a:lnTo>
                      <a:pt x="471" y="350"/>
                    </a:lnTo>
                    <a:lnTo>
                      <a:pt x="489" y="356"/>
                    </a:lnTo>
                    <a:lnTo>
                      <a:pt x="509" y="364"/>
                    </a:lnTo>
                    <a:lnTo>
                      <a:pt x="530" y="371"/>
                    </a:lnTo>
                    <a:lnTo>
                      <a:pt x="546" y="376"/>
                    </a:lnTo>
                    <a:lnTo>
                      <a:pt x="564" y="381"/>
                    </a:lnTo>
                    <a:lnTo>
                      <a:pt x="550" y="384"/>
                    </a:lnTo>
                    <a:lnTo>
                      <a:pt x="536" y="383"/>
                    </a:lnTo>
                    <a:lnTo>
                      <a:pt x="520" y="380"/>
                    </a:lnTo>
                    <a:lnTo>
                      <a:pt x="504" y="376"/>
                    </a:lnTo>
                    <a:lnTo>
                      <a:pt x="481" y="370"/>
                    </a:lnTo>
                    <a:lnTo>
                      <a:pt x="468" y="367"/>
                    </a:lnTo>
                    <a:lnTo>
                      <a:pt x="454" y="364"/>
                    </a:lnTo>
                    <a:lnTo>
                      <a:pt x="436" y="361"/>
                    </a:lnTo>
                    <a:lnTo>
                      <a:pt x="416" y="359"/>
                    </a:lnTo>
                    <a:lnTo>
                      <a:pt x="393" y="357"/>
                    </a:lnTo>
                    <a:lnTo>
                      <a:pt x="370" y="355"/>
                    </a:lnTo>
                    <a:lnTo>
                      <a:pt x="345" y="354"/>
                    </a:lnTo>
                    <a:lnTo>
                      <a:pt x="325" y="354"/>
                    </a:lnTo>
                    <a:lnTo>
                      <a:pt x="303" y="353"/>
                    </a:lnTo>
                    <a:lnTo>
                      <a:pt x="286" y="352"/>
                    </a:lnTo>
                    <a:lnTo>
                      <a:pt x="266" y="351"/>
                    </a:lnTo>
                    <a:lnTo>
                      <a:pt x="244" y="347"/>
                    </a:lnTo>
                    <a:lnTo>
                      <a:pt x="219" y="343"/>
                    </a:lnTo>
                    <a:lnTo>
                      <a:pt x="197" y="338"/>
                    </a:lnTo>
                    <a:lnTo>
                      <a:pt x="171" y="335"/>
                    </a:lnTo>
                    <a:lnTo>
                      <a:pt x="179" y="347"/>
                    </a:lnTo>
                    <a:lnTo>
                      <a:pt x="189" y="363"/>
                    </a:lnTo>
                    <a:lnTo>
                      <a:pt x="199" y="383"/>
                    </a:lnTo>
                    <a:lnTo>
                      <a:pt x="202" y="398"/>
                    </a:lnTo>
                    <a:lnTo>
                      <a:pt x="203" y="416"/>
                    </a:lnTo>
                    <a:lnTo>
                      <a:pt x="202" y="429"/>
                    </a:lnTo>
                    <a:lnTo>
                      <a:pt x="200" y="443"/>
                    </a:lnTo>
                    <a:lnTo>
                      <a:pt x="198" y="462"/>
                    </a:lnTo>
                    <a:lnTo>
                      <a:pt x="196" y="487"/>
                    </a:lnTo>
                    <a:lnTo>
                      <a:pt x="197" y="508"/>
                    </a:lnTo>
                    <a:lnTo>
                      <a:pt x="198" y="530"/>
                    </a:lnTo>
                    <a:lnTo>
                      <a:pt x="198" y="547"/>
                    </a:lnTo>
                    <a:lnTo>
                      <a:pt x="196" y="564"/>
                    </a:lnTo>
                    <a:lnTo>
                      <a:pt x="190" y="581"/>
                    </a:lnTo>
                    <a:lnTo>
                      <a:pt x="182" y="602"/>
                    </a:lnTo>
                    <a:lnTo>
                      <a:pt x="175" y="617"/>
                    </a:lnTo>
                    <a:lnTo>
                      <a:pt x="166" y="630"/>
                    </a:lnTo>
                    <a:lnTo>
                      <a:pt x="156" y="647"/>
                    </a:lnTo>
                    <a:lnTo>
                      <a:pt x="148" y="657"/>
                    </a:lnTo>
                    <a:lnTo>
                      <a:pt x="133" y="670"/>
                    </a:lnTo>
                    <a:lnTo>
                      <a:pt x="114" y="681"/>
                    </a:lnTo>
                    <a:lnTo>
                      <a:pt x="98" y="694"/>
                    </a:lnTo>
                    <a:lnTo>
                      <a:pt x="96" y="680"/>
                    </a:lnTo>
                    <a:lnTo>
                      <a:pt x="98" y="663"/>
                    </a:lnTo>
                    <a:lnTo>
                      <a:pt x="101" y="645"/>
                    </a:lnTo>
                    <a:lnTo>
                      <a:pt x="103" y="629"/>
                    </a:lnTo>
                    <a:lnTo>
                      <a:pt x="108" y="617"/>
                    </a:lnTo>
                    <a:lnTo>
                      <a:pt x="113" y="601"/>
                    </a:lnTo>
                    <a:lnTo>
                      <a:pt x="121" y="584"/>
                    </a:lnTo>
                    <a:lnTo>
                      <a:pt x="125" y="570"/>
                    </a:lnTo>
                    <a:lnTo>
                      <a:pt x="126" y="557"/>
                    </a:lnTo>
                    <a:lnTo>
                      <a:pt x="130" y="533"/>
                    </a:lnTo>
                    <a:lnTo>
                      <a:pt x="133" y="508"/>
                    </a:lnTo>
                    <a:lnTo>
                      <a:pt x="136" y="486"/>
                    </a:lnTo>
                    <a:lnTo>
                      <a:pt x="139" y="464"/>
                    </a:lnTo>
                    <a:lnTo>
                      <a:pt x="143" y="441"/>
                    </a:lnTo>
                    <a:lnTo>
                      <a:pt x="144" y="425"/>
                    </a:lnTo>
                    <a:lnTo>
                      <a:pt x="144" y="412"/>
                    </a:lnTo>
                    <a:lnTo>
                      <a:pt x="145" y="396"/>
                    </a:lnTo>
                    <a:lnTo>
                      <a:pt x="144" y="378"/>
                    </a:lnTo>
                    <a:lnTo>
                      <a:pt x="142" y="368"/>
                    </a:lnTo>
                    <a:lnTo>
                      <a:pt x="137" y="353"/>
                    </a:lnTo>
                    <a:lnTo>
                      <a:pt x="133" y="334"/>
                    </a:lnTo>
                    <a:lnTo>
                      <a:pt x="125" y="348"/>
                    </a:lnTo>
                    <a:lnTo>
                      <a:pt x="116" y="363"/>
                    </a:lnTo>
                    <a:lnTo>
                      <a:pt x="108" y="378"/>
                    </a:lnTo>
                    <a:lnTo>
                      <a:pt x="103" y="395"/>
                    </a:lnTo>
                    <a:lnTo>
                      <a:pt x="98" y="413"/>
                    </a:lnTo>
                    <a:lnTo>
                      <a:pt x="94" y="427"/>
                    </a:lnTo>
                    <a:lnTo>
                      <a:pt x="92" y="444"/>
                    </a:lnTo>
                    <a:lnTo>
                      <a:pt x="88" y="464"/>
                    </a:lnTo>
                    <a:lnTo>
                      <a:pt x="85" y="486"/>
                    </a:lnTo>
                    <a:lnTo>
                      <a:pt x="82" y="504"/>
                    </a:lnTo>
                    <a:lnTo>
                      <a:pt x="79" y="526"/>
                    </a:lnTo>
                    <a:lnTo>
                      <a:pt x="77" y="543"/>
                    </a:lnTo>
                    <a:lnTo>
                      <a:pt x="72" y="562"/>
                    </a:lnTo>
                    <a:lnTo>
                      <a:pt x="69" y="580"/>
                    </a:lnTo>
                    <a:lnTo>
                      <a:pt x="65" y="593"/>
                    </a:lnTo>
                    <a:lnTo>
                      <a:pt x="56" y="606"/>
                    </a:lnTo>
                    <a:lnTo>
                      <a:pt x="46" y="621"/>
                    </a:lnTo>
                    <a:lnTo>
                      <a:pt x="34" y="635"/>
                    </a:lnTo>
                    <a:lnTo>
                      <a:pt x="22" y="649"/>
                    </a:lnTo>
                    <a:lnTo>
                      <a:pt x="12" y="656"/>
                    </a:lnTo>
                    <a:lnTo>
                      <a:pt x="5" y="649"/>
                    </a:lnTo>
                    <a:lnTo>
                      <a:pt x="5" y="613"/>
                    </a:lnTo>
                    <a:lnTo>
                      <a:pt x="5" y="613"/>
                    </a:lnTo>
                    <a:lnTo>
                      <a:pt x="5" y="649"/>
                    </a:lnTo>
                    <a:lnTo>
                      <a:pt x="5" y="613"/>
                    </a:lnTo>
                    <a:lnTo>
                      <a:pt x="5" y="613"/>
                    </a:lnTo>
                    <a:lnTo>
                      <a:pt x="5" y="613"/>
                    </a:lnTo>
                    <a:lnTo>
                      <a:pt x="5" y="613"/>
                    </a:lnTo>
                    <a:lnTo>
                      <a:pt x="5" y="578"/>
                    </a:lnTo>
                    <a:lnTo>
                      <a:pt x="5" y="578"/>
                    </a:lnTo>
                    <a:lnTo>
                      <a:pt x="11" y="564"/>
                    </a:lnTo>
                    <a:lnTo>
                      <a:pt x="21" y="546"/>
                    </a:lnTo>
                    <a:lnTo>
                      <a:pt x="29" y="530"/>
                    </a:lnTo>
                    <a:lnTo>
                      <a:pt x="37" y="512"/>
                    </a:lnTo>
                    <a:lnTo>
                      <a:pt x="45" y="496"/>
                    </a:lnTo>
                    <a:lnTo>
                      <a:pt x="54" y="478"/>
                    </a:lnTo>
                    <a:lnTo>
                      <a:pt x="60" y="461"/>
                    </a:lnTo>
                    <a:lnTo>
                      <a:pt x="67" y="444"/>
                    </a:lnTo>
                    <a:lnTo>
                      <a:pt x="74" y="427"/>
                    </a:lnTo>
                    <a:lnTo>
                      <a:pt x="77" y="415"/>
                    </a:lnTo>
                    <a:lnTo>
                      <a:pt x="83" y="402"/>
                    </a:lnTo>
                    <a:lnTo>
                      <a:pt x="88" y="386"/>
                    </a:lnTo>
                    <a:lnTo>
                      <a:pt x="94" y="374"/>
                    </a:lnTo>
                    <a:lnTo>
                      <a:pt x="91" y="364"/>
                    </a:lnTo>
                    <a:lnTo>
                      <a:pt x="89" y="352"/>
                    </a:lnTo>
                    <a:lnTo>
                      <a:pt x="90" y="342"/>
                    </a:lnTo>
                    <a:lnTo>
                      <a:pt x="93" y="330"/>
                    </a:lnTo>
                    <a:lnTo>
                      <a:pt x="77" y="328"/>
                    </a:lnTo>
                    <a:lnTo>
                      <a:pt x="57" y="324"/>
                    </a:lnTo>
                    <a:lnTo>
                      <a:pt x="40" y="333"/>
                    </a:lnTo>
                    <a:lnTo>
                      <a:pt x="24" y="340"/>
                    </a:lnTo>
                    <a:lnTo>
                      <a:pt x="7" y="347"/>
                    </a:lnTo>
                    <a:lnTo>
                      <a:pt x="5" y="329"/>
                    </a:lnTo>
                    <a:lnTo>
                      <a:pt x="5" y="329"/>
                    </a:lnTo>
                    <a:lnTo>
                      <a:pt x="5" y="329"/>
                    </a:lnTo>
                    <a:lnTo>
                      <a:pt x="5" y="329"/>
                    </a:lnTo>
                    <a:lnTo>
                      <a:pt x="5" y="329"/>
                    </a:lnTo>
                    <a:lnTo>
                      <a:pt x="5" y="329"/>
                    </a:lnTo>
                    <a:lnTo>
                      <a:pt x="5" y="329"/>
                    </a:lnTo>
                    <a:lnTo>
                      <a:pt x="5" y="329"/>
                    </a:lnTo>
                    <a:lnTo>
                      <a:pt x="5" y="329"/>
                    </a:lnTo>
                    <a:lnTo>
                      <a:pt x="5" y="329"/>
                    </a:lnTo>
                    <a:lnTo>
                      <a:pt x="5" y="329"/>
                    </a:lnTo>
                    <a:lnTo>
                      <a:pt x="5" y="329"/>
                    </a:lnTo>
                    <a:lnTo>
                      <a:pt x="5" y="329"/>
                    </a:lnTo>
                    <a:lnTo>
                      <a:pt x="5" y="329"/>
                    </a:lnTo>
                    <a:lnTo>
                      <a:pt x="5" y="329"/>
                    </a:lnTo>
                    <a:lnTo>
                      <a:pt x="5" y="329"/>
                    </a:lnTo>
                    <a:lnTo>
                      <a:pt x="5" y="329"/>
                    </a:lnTo>
                    <a:lnTo>
                      <a:pt x="5" y="329"/>
                    </a:lnTo>
                    <a:lnTo>
                      <a:pt x="5" y="293"/>
                    </a:lnTo>
                    <a:lnTo>
                      <a:pt x="5" y="329"/>
                    </a:lnTo>
                    <a:lnTo>
                      <a:pt x="5" y="329"/>
                    </a:lnTo>
                    <a:lnTo>
                      <a:pt x="5" y="329"/>
                    </a:lnTo>
                    <a:lnTo>
                      <a:pt x="5" y="329"/>
                    </a:lnTo>
                    <a:lnTo>
                      <a:pt x="5" y="329"/>
                    </a:lnTo>
                    <a:lnTo>
                      <a:pt x="5" y="329"/>
                    </a:lnTo>
                    <a:lnTo>
                      <a:pt x="5" y="329"/>
                    </a:lnTo>
                    <a:lnTo>
                      <a:pt x="5" y="329"/>
                    </a:lnTo>
                    <a:lnTo>
                      <a:pt x="5" y="329"/>
                    </a:lnTo>
                    <a:lnTo>
                      <a:pt x="5" y="329"/>
                    </a:lnTo>
                    <a:lnTo>
                      <a:pt x="5" y="293"/>
                    </a:lnTo>
                    <a:lnTo>
                      <a:pt x="11" y="293"/>
                    </a:lnTo>
                    <a:lnTo>
                      <a:pt x="29" y="287"/>
                    </a:lnTo>
                    <a:lnTo>
                      <a:pt x="33" y="278"/>
                    </a:lnTo>
                    <a:lnTo>
                      <a:pt x="37" y="270"/>
                    </a:lnTo>
                    <a:lnTo>
                      <a:pt x="41" y="261"/>
                    </a:lnTo>
                    <a:lnTo>
                      <a:pt x="40" y="258"/>
                    </a:lnTo>
                    <a:lnTo>
                      <a:pt x="29" y="247"/>
                    </a:lnTo>
                    <a:lnTo>
                      <a:pt x="13" y="235"/>
                    </a:lnTo>
                    <a:lnTo>
                      <a:pt x="0" y="223"/>
                    </a:lnTo>
                    <a:lnTo>
                      <a:pt x="5" y="222"/>
                    </a:lnTo>
                    <a:lnTo>
                      <a:pt x="5" y="187"/>
                    </a:lnTo>
                    <a:lnTo>
                      <a:pt x="5" y="187"/>
                    </a:lnTo>
                    <a:lnTo>
                      <a:pt x="5" y="187"/>
                    </a:lnTo>
                    <a:lnTo>
                      <a:pt x="5" y="187"/>
                    </a:lnTo>
                    <a:lnTo>
                      <a:pt x="5" y="187"/>
                    </a:lnTo>
                    <a:lnTo>
                      <a:pt x="5" y="187"/>
                    </a:lnTo>
                    <a:lnTo>
                      <a:pt x="5" y="187"/>
                    </a:lnTo>
                    <a:lnTo>
                      <a:pt x="5" y="187"/>
                    </a:lnTo>
                    <a:lnTo>
                      <a:pt x="5" y="187"/>
                    </a:lnTo>
                    <a:lnTo>
                      <a:pt x="5" y="187"/>
                    </a:lnTo>
                    <a:lnTo>
                      <a:pt x="5" y="187"/>
                    </a:lnTo>
                    <a:lnTo>
                      <a:pt x="5" y="187"/>
                    </a:lnTo>
                    <a:lnTo>
                      <a:pt x="5" y="187"/>
                    </a:lnTo>
                    <a:lnTo>
                      <a:pt x="5" y="187"/>
                    </a:lnTo>
                    <a:lnTo>
                      <a:pt x="5" y="187"/>
                    </a:lnTo>
                    <a:lnTo>
                      <a:pt x="5" y="187"/>
                    </a:lnTo>
                    <a:lnTo>
                      <a:pt x="5" y="187"/>
                    </a:lnTo>
                    <a:lnTo>
                      <a:pt x="5" y="187"/>
                    </a:lnTo>
                    <a:lnTo>
                      <a:pt x="3" y="184"/>
                    </a:lnTo>
                    <a:lnTo>
                      <a:pt x="24" y="197"/>
                    </a:lnTo>
                    <a:lnTo>
                      <a:pt x="41" y="209"/>
                    </a:lnTo>
                    <a:lnTo>
                      <a:pt x="52" y="218"/>
                    </a:lnTo>
                    <a:lnTo>
                      <a:pt x="61" y="229"/>
                    </a:lnTo>
                    <a:lnTo>
                      <a:pt x="75" y="244"/>
                    </a:lnTo>
                    <a:lnTo>
                      <a:pt x="87" y="256"/>
                    </a:lnTo>
                    <a:lnTo>
                      <a:pt x="98" y="267"/>
                    </a:lnTo>
                    <a:lnTo>
                      <a:pt x="113" y="281"/>
                    </a:lnTo>
                    <a:lnTo>
                      <a:pt x="119" y="276"/>
                    </a:lnTo>
                    <a:lnTo>
                      <a:pt x="126" y="265"/>
                    </a:lnTo>
                    <a:lnTo>
                      <a:pt x="133" y="256"/>
                    </a:lnTo>
                    <a:lnTo>
                      <a:pt x="129" y="247"/>
                    </a:lnTo>
                    <a:lnTo>
                      <a:pt x="119" y="233"/>
                    </a:lnTo>
                    <a:lnTo>
                      <a:pt x="109" y="219"/>
                    </a:lnTo>
                    <a:lnTo>
                      <a:pt x="98" y="206"/>
                    </a:lnTo>
                    <a:lnTo>
                      <a:pt x="87" y="194"/>
                    </a:lnTo>
                    <a:lnTo>
                      <a:pt x="68" y="178"/>
                    </a:lnTo>
                    <a:lnTo>
                      <a:pt x="52" y="162"/>
                    </a:lnTo>
                    <a:lnTo>
                      <a:pt x="38" y="150"/>
                    </a:lnTo>
                    <a:lnTo>
                      <a:pt x="26" y="139"/>
                    </a:lnTo>
                    <a:lnTo>
                      <a:pt x="13" y="126"/>
                    </a:lnTo>
                    <a:lnTo>
                      <a:pt x="5" y="116"/>
                    </a:lnTo>
                    <a:lnTo>
                      <a:pt x="5" y="116"/>
                    </a:lnTo>
                    <a:lnTo>
                      <a:pt x="5" y="116"/>
                    </a:lnTo>
                    <a:lnTo>
                      <a:pt x="5" y="116"/>
                    </a:lnTo>
                    <a:lnTo>
                      <a:pt x="5" y="80"/>
                    </a:lnTo>
                    <a:lnTo>
                      <a:pt x="5" y="116"/>
                    </a:lnTo>
                    <a:lnTo>
                      <a:pt x="5" y="116"/>
                    </a:lnTo>
                    <a:lnTo>
                      <a:pt x="5" y="116"/>
                    </a:lnTo>
                    <a:lnTo>
                      <a:pt x="5" y="80"/>
                    </a:lnTo>
                    <a:lnTo>
                      <a:pt x="5" y="80"/>
                    </a:lnTo>
                    <a:lnTo>
                      <a:pt x="5" y="96"/>
                    </a:lnTo>
                    <a:lnTo>
                      <a:pt x="5" y="86"/>
                    </a:lnTo>
                    <a:lnTo>
                      <a:pt x="10" y="99"/>
                    </a:lnTo>
                    <a:lnTo>
                      <a:pt x="25" y="113"/>
                    </a:lnTo>
                    <a:lnTo>
                      <a:pt x="37" y="126"/>
                    </a:lnTo>
                    <a:lnTo>
                      <a:pt x="54" y="144"/>
                    </a:lnTo>
                    <a:lnTo>
                      <a:pt x="65" y="155"/>
                    </a:lnTo>
                    <a:lnTo>
                      <a:pt x="79" y="170"/>
                    </a:lnTo>
                    <a:lnTo>
                      <a:pt x="92" y="190"/>
                    </a:lnTo>
                    <a:lnTo>
                      <a:pt x="104" y="205"/>
                    </a:lnTo>
                    <a:lnTo>
                      <a:pt x="115" y="221"/>
                    </a:lnTo>
                    <a:lnTo>
                      <a:pt x="131" y="247"/>
                    </a:lnTo>
                    <a:lnTo>
                      <a:pt x="137" y="261"/>
                    </a:lnTo>
                    <a:lnTo>
                      <a:pt x="141" y="270"/>
                    </a:lnTo>
                    <a:lnTo>
                      <a:pt x="149" y="256"/>
                    </a:lnTo>
                    <a:lnTo>
                      <a:pt x="160" y="241"/>
                    </a:lnTo>
                    <a:lnTo>
                      <a:pt x="172" y="226"/>
                    </a:lnTo>
                    <a:lnTo>
                      <a:pt x="182" y="211"/>
                    </a:lnTo>
                    <a:lnTo>
                      <a:pt x="192" y="197"/>
                    </a:lnTo>
                    <a:lnTo>
                      <a:pt x="202" y="184"/>
                    </a:lnTo>
                    <a:lnTo>
                      <a:pt x="213" y="172"/>
                    </a:lnTo>
                    <a:lnTo>
                      <a:pt x="227" y="156"/>
                    </a:lnTo>
                    <a:lnTo>
                      <a:pt x="242" y="140"/>
                    </a:lnTo>
                    <a:lnTo>
                      <a:pt x="256" y="122"/>
                    </a:lnTo>
                    <a:lnTo>
                      <a:pt x="271" y="104"/>
                    </a:lnTo>
                    <a:lnTo>
                      <a:pt x="282" y="89"/>
                    </a:lnTo>
                    <a:lnTo>
                      <a:pt x="296" y="71"/>
                    </a:lnTo>
                    <a:lnTo>
                      <a:pt x="307" y="59"/>
                    </a:lnTo>
                    <a:lnTo>
                      <a:pt x="321" y="47"/>
                    </a:lnTo>
                    <a:lnTo>
                      <a:pt x="333" y="38"/>
                    </a:lnTo>
                    <a:lnTo>
                      <a:pt x="343" y="27"/>
                    </a:lnTo>
                    <a:lnTo>
                      <a:pt x="353" y="12"/>
                    </a:lnTo>
                    <a:lnTo>
                      <a:pt x="362" y="0"/>
                    </a:lnTo>
                    <a:lnTo>
                      <a:pt x="360" y="10"/>
                    </a:lnTo>
                    <a:lnTo>
                      <a:pt x="358" y="24"/>
                    </a:lnTo>
                    <a:lnTo>
                      <a:pt x="355" y="39"/>
                    </a:lnTo>
                    <a:lnTo>
                      <a:pt x="348" y="53"/>
                    </a:lnTo>
                    <a:lnTo>
                      <a:pt x="340" y="66"/>
                    </a:lnTo>
                    <a:lnTo>
                      <a:pt x="327" y="85"/>
                    </a:lnTo>
                    <a:lnTo>
                      <a:pt x="317" y="101"/>
                    </a:lnTo>
                    <a:lnTo>
                      <a:pt x="305" y="121"/>
                    </a:lnTo>
                    <a:lnTo>
                      <a:pt x="292" y="137"/>
                    </a:lnTo>
                    <a:lnTo>
                      <a:pt x="278" y="156"/>
                    </a:lnTo>
                    <a:lnTo>
                      <a:pt x="266" y="170"/>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56" name="Group 8"/>
              <p:cNvGrpSpPr>
                <a:grpSpLocks/>
              </p:cNvGrpSpPr>
              <p:nvPr/>
            </p:nvGrpSpPr>
            <p:grpSpPr bwMode="auto">
              <a:xfrm>
                <a:off x="48" y="3440"/>
                <a:ext cx="1027" cy="657"/>
                <a:chOff x="48" y="3440"/>
                <a:chExt cx="1027" cy="657"/>
              </a:xfrm>
            </p:grpSpPr>
            <p:sp>
              <p:nvSpPr>
                <p:cNvPr id="2057" name="Freeform 9"/>
                <p:cNvSpPr>
                  <a:spLocks/>
                </p:cNvSpPr>
                <p:nvPr/>
              </p:nvSpPr>
              <p:spPr bwMode="auto">
                <a:xfrm>
                  <a:off x="145" y="3440"/>
                  <a:ext cx="930" cy="612"/>
                </a:xfrm>
                <a:custGeom>
                  <a:avLst/>
                  <a:gdLst>
                    <a:gd name="T0" fmla="*/ 354 w 930"/>
                    <a:gd name="T1" fmla="*/ 77 h 612"/>
                    <a:gd name="T2" fmla="*/ 429 w 930"/>
                    <a:gd name="T3" fmla="*/ 26 h 612"/>
                    <a:gd name="T4" fmla="*/ 519 w 930"/>
                    <a:gd name="T5" fmla="*/ 6 h 612"/>
                    <a:gd name="T6" fmla="*/ 619 w 930"/>
                    <a:gd name="T7" fmla="*/ 5 h 612"/>
                    <a:gd name="T8" fmla="*/ 644 w 930"/>
                    <a:gd name="T9" fmla="*/ 13 h 612"/>
                    <a:gd name="T10" fmla="*/ 577 w 930"/>
                    <a:gd name="T11" fmla="*/ 27 h 612"/>
                    <a:gd name="T12" fmla="*/ 500 w 930"/>
                    <a:gd name="T13" fmla="*/ 47 h 612"/>
                    <a:gd name="T14" fmla="*/ 413 w 930"/>
                    <a:gd name="T15" fmla="*/ 99 h 612"/>
                    <a:gd name="T16" fmla="*/ 406 w 930"/>
                    <a:gd name="T17" fmla="*/ 169 h 612"/>
                    <a:gd name="T18" fmla="*/ 534 w 930"/>
                    <a:gd name="T19" fmla="*/ 126 h 612"/>
                    <a:gd name="T20" fmla="*/ 639 w 930"/>
                    <a:gd name="T21" fmla="*/ 121 h 612"/>
                    <a:gd name="T22" fmla="*/ 750 w 930"/>
                    <a:gd name="T23" fmla="*/ 130 h 612"/>
                    <a:gd name="T24" fmla="*/ 882 w 930"/>
                    <a:gd name="T25" fmla="*/ 143 h 612"/>
                    <a:gd name="T26" fmla="*/ 884 w 930"/>
                    <a:gd name="T27" fmla="*/ 144 h 612"/>
                    <a:gd name="T28" fmla="*/ 757 w 930"/>
                    <a:gd name="T29" fmla="*/ 149 h 612"/>
                    <a:gd name="T30" fmla="*/ 640 w 930"/>
                    <a:gd name="T31" fmla="*/ 151 h 612"/>
                    <a:gd name="T32" fmla="*/ 539 w 930"/>
                    <a:gd name="T33" fmla="*/ 162 h 612"/>
                    <a:gd name="T34" fmla="*/ 425 w 930"/>
                    <a:gd name="T35" fmla="*/ 186 h 612"/>
                    <a:gd name="T36" fmla="*/ 471 w 930"/>
                    <a:gd name="T37" fmla="*/ 222 h 612"/>
                    <a:gd name="T38" fmla="*/ 504 w 930"/>
                    <a:gd name="T39" fmla="*/ 256 h 612"/>
                    <a:gd name="T40" fmla="*/ 390 w 930"/>
                    <a:gd name="T41" fmla="*/ 224 h 612"/>
                    <a:gd name="T42" fmla="*/ 367 w 930"/>
                    <a:gd name="T43" fmla="*/ 244 h 612"/>
                    <a:gd name="T44" fmla="*/ 491 w 930"/>
                    <a:gd name="T45" fmla="*/ 261 h 612"/>
                    <a:gd name="T46" fmla="*/ 597 w 930"/>
                    <a:gd name="T47" fmla="*/ 283 h 612"/>
                    <a:gd name="T48" fmla="*/ 680 w 930"/>
                    <a:gd name="T49" fmla="*/ 341 h 612"/>
                    <a:gd name="T50" fmla="*/ 743 w 930"/>
                    <a:gd name="T51" fmla="*/ 421 h 612"/>
                    <a:gd name="T52" fmla="*/ 730 w 930"/>
                    <a:gd name="T53" fmla="*/ 434 h 612"/>
                    <a:gd name="T54" fmla="*/ 644 w 930"/>
                    <a:gd name="T55" fmla="*/ 384 h 612"/>
                    <a:gd name="T56" fmla="*/ 550 w 930"/>
                    <a:gd name="T57" fmla="*/ 329 h 612"/>
                    <a:gd name="T58" fmla="*/ 448 w 930"/>
                    <a:gd name="T59" fmla="*/ 291 h 612"/>
                    <a:gd name="T60" fmla="*/ 383 w 930"/>
                    <a:gd name="T61" fmla="*/ 279 h 612"/>
                    <a:gd name="T62" fmla="*/ 437 w 930"/>
                    <a:gd name="T63" fmla="*/ 340 h 612"/>
                    <a:gd name="T64" fmla="*/ 505 w 930"/>
                    <a:gd name="T65" fmla="*/ 421 h 612"/>
                    <a:gd name="T66" fmla="*/ 542 w 930"/>
                    <a:gd name="T67" fmla="*/ 494 h 612"/>
                    <a:gd name="T68" fmla="*/ 540 w 930"/>
                    <a:gd name="T69" fmla="*/ 562 h 612"/>
                    <a:gd name="T70" fmla="*/ 492 w 930"/>
                    <a:gd name="T71" fmla="*/ 487 h 612"/>
                    <a:gd name="T72" fmla="*/ 441 w 930"/>
                    <a:gd name="T73" fmla="*/ 405 h 612"/>
                    <a:gd name="T74" fmla="*/ 384 w 930"/>
                    <a:gd name="T75" fmla="*/ 333 h 612"/>
                    <a:gd name="T76" fmla="*/ 333 w 930"/>
                    <a:gd name="T77" fmla="*/ 268 h 612"/>
                    <a:gd name="T78" fmla="*/ 244 w 930"/>
                    <a:gd name="T79" fmla="*/ 305 h 612"/>
                    <a:gd name="T80" fmla="*/ 171 w 930"/>
                    <a:gd name="T81" fmla="*/ 397 h 612"/>
                    <a:gd name="T82" fmla="*/ 109 w 930"/>
                    <a:gd name="T83" fmla="*/ 490 h 612"/>
                    <a:gd name="T84" fmla="*/ 40 w 930"/>
                    <a:gd name="T85" fmla="*/ 576 h 612"/>
                    <a:gd name="T86" fmla="*/ 19 w 930"/>
                    <a:gd name="T87" fmla="*/ 566 h 612"/>
                    <a:gd name="T88" fmla="*/ 101 w 930"/>
                    <a:gd name="T89" fmla="*/ 458 h 612"/>
                    <a:gd name="T90" fmla="*/ 174 w 930"/>
                    <a:gd name="T91" fmla="*/ 373 h 612"/>
                    <a:gd name="T92" fmla="*/ 238 w 930"/>
                    <a:gd name="T93" fmla="*/ 291 h 612"/>
                    <a:gd name="T94" fmla="*/ 295 w 930"/>
                    <a:gd name="T95" fmla="*/ 226 h 612"/>
                    <a:gd name="T96" fmla="*/ 211 w 930"/>
                    <a:gd name="T97" fmla="*/ 150 h 612"/>
                    <a:gd name="T98" fmla="*/ 93 w 930"/>
                    <a:gd name="T99" fmla="*/ 108 h 612"/>
                    <a:gd name="T100" fmla="*/ 44 w 930"/>
                    <a:gd name="T101" fmla="*/ 86 h 612"/>
                    <a:gd name="T102" fmla="*/ 134 w 930"/>
                    <a:gd name="T103" fmla="*/ 110 h 612"/>
                    <a:gd name="T104" fmla="*/ 259 w 930"/>
                    <a:gd name="T105" fmla="*/ 16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30" h="612">
                      <a:moveTo>
                        <a:pt x="293" y="156"/>
                      </a:moveTo>
                      <a:lnTo>
                        <a:pt x="300" y="141"/>
                      </a:lnTo>
                      <a:lnTo>
                        <a:pt x="311" y="124"/>
                      </a:lnTo>
                      <a:lnTo>
                        <a:pt x="324" y="107"/>
                      </a:lnTo>
                      <a:lnTo>
                        <a:pt x="339" y="92"/>
                      </a:lnTo>
                      <a:lnTo>
                        <a:pt x="354" y="77"/>
                      </a:lnTo>
                      <a:lnTo>
                        <a:pt x="365" y="66"/>
                      </a:lnTo>
                      <a:lnTo>
                        <a:pt x="377" y="56"/>
                      </a:lnTo>
                      <a:lnTo>
                        <a:pt x="391" y="47"/>
                      </a:lnTo>
                      <a:lnTo>
                        <a:pt x="403" y="39"/>
                      </a:lnTo>
                      <a:lnTo>
                        <a:pt x="415" y="32"/>
                      </a:lnTo>
                      <a:lnTo>
                        <a:pt x="429" y="26"/>
                      </a:lnTo>
                      <a:lnTo>
                        <a:pt x="442" y="20"/>
                      </a:lnTo>
                      <a:lnTo>
                        <a:pt x="455" y="16"/>
                      </a:lnTo>
                      <a:lnTo>
                        <a:pt x="471" y="13"/>
                      </a:lnTo>
                      <a:lnTo>
                        <a:pt x="488" y="10"/>
                      </a:lnTo>
                      <a:lnTo>
                        <a:pt x="503" y="7"/>
                      </a:lnTo>
                      <a:lnTo>
                        <a:pt x="519" y="6"/>
                      </a:lnTo>
                      <a:lnTo>
                        <a:pt x="535" y="5"/>
                      </a:lnTo>
                      <a:lnTo>
                        <a:pt x="552" y="4"/>
                      </a:lnTo>
                      <a:lnTo>
                        <a:pt x="573" y="2"/>
                      </a:lnTo>
                      <a:lnTo>
                        <a:pt x="589" y="4"/>
                      </a:lnTo>
                      <a:lnTo>
                        <a:pt x="604" y="5"/>
                      </a:lnTo>
                      <a:lnTo>
                        <a:pt x="619" y="5"/>
                      </a:lnTo>
                      <a:lnTo>
                        <a:pt x="633" y="4"/>
                      </a:lnTo>
                      <a:lnTo>
                        <a:pt x="650" y="2"/>
                      </a:lnTo>
                      <a:lnTo>
                        <a:pt x="666" y="0"/>
                      </a:lnTo>
                      <a:lnTo>
                        <a:pt x="658" y="4"/>
                      </a:lnTo>
                      <a:lnTo>
                        <a:pt x="650" y="8"/>
                      </a:lnTo>
                      <a:lnTo>
                        <a:pt x="644" y="13"/>
                      </a:lnTo>
                      <a:lnTo>
                        <a:pt x="637" y="19"/>
                      </a:lnTo>
                      <a:lnTo>
                        <a:pt x="625" y="19"/>
                      </a:lnTo>
                      <a:lnTo>
                        <a:pt x="611" y="20"/>
                      </a:lnTo>
                      <a:lnTo>
                        <a:pt x="601" y="22"/>
                      </a:lnTo>
                      <a:lnTo>
                        <a:pt x="589" y="25"/>
                      </a:lnTo>
                      <a:lnTo>
                        <a:pt x="577" y="27"/>
                      </a:lnTo>
                      <a:lnTo>
                        <a:pt x="565" y="29"/>
                      </a:lnTo>
                      <a:lnTo>
                        <a:pt x="552" y="32"/>
                      </a:lnTo>
                      <a:lnTo>
                        <a:pt x="539" y="35"/>
                      </a:lnTo>
                      <a:lnTo>
                        <a:pt x="525" y="39"/>
                      </a:lnTo>
                      <a:lnTo>
                        <a:pt x="512" y="43"/>
                      </a:lnTo>
                      <a:lnTo>
                        <a:pt x="500" y="47"/>
                      </a:lnTo>
                      <a:lnTo>
                        <a:pt x="485" y="53"/>
                      </a:lnTo>
                      <a:lnTo>
                        <a:pt x="471" y="59"/>
                      </a:lnTo>
                      <a:lnTo>
                        <a:pt x="456" y="66"/>
                      </a:lnTo>
                      <a:lnTo>
                        <a:pt x="442" y="74"/>
                      </a:lnTo>
                      <a:lnTo>
                        <a:pt x="426" y="86"/>
                      </a:lnTo>
                      <a:lnTo>
                        <a:pt x="413" y="99"/>
                      </a:lnTo>
                      <a:lnTo>
                        <a:pt x="400" y="116"/>
                      </a:lnTo>
                      <a:lnTo>
                        <a:pt x="385" y="138"/>
                      </a:lnTo>
                      <a:lnTo>
                        <a:pt x="371" y="162"/>
                      </a:lnTo>
                      <a:lnTo>
                        <a:pt x="354" y="191"/>
                      </a:lnTo>
                      <a:lnTo>
                        <a:pt x="382" y="179"/>
                      </a:lnTo>
                      <a:lnTo>
                        <a:pt x="406" y="169"/>
                      </a:lnTo>
                      <a:lnTo>
                        <a:pt x="438" y="155"/>
                      </a:lnTo>
                      <a:lnTo>
                        <a:pt x="471" y="141"/>
                      </a:lnTo>
                      <a:lnTo>
                        <a:pt x="485" y="138"/>
                      </a:lnTo>
                      <a:lnTo>
                        <a:pt x="500" y="133"/>
                      </a:lnTo>
                      <a:lnTo>
                        <a:pt x="516" y="130"/>
                      </a:lnTo>
                      <a:lnTo>
                        <a:pt x="534" y="126"/>
                      </a:lnTo>
                      <a:lnTo>
                        <a:pt x="553" y="123"/>
                      </a:lnTo>
                      <a:lnTo>
                        <a:pt x="570" y="122"/>
                      </a:lnTo>
                      <a:lnTo>
                        <a:pt x="584" y="121"/>
                      </a:lnTo>
                      <a:lnTo>
                        <a:pt x="605" y="119"/>
                      </a:lnTo>
                      <a:lnTo>
                        <a:pt x="624" y="120"/>
                      </a:lnTo>
                      <a:lnTo>
                        <a:pt x="639" y="121"/>
                      </a:lnTo>
                      <a:lnTo>
                        <a:pt x="659" y="123"/>
                      </a:lnTo>
                      <a:lnTo>
                        <a:pt x="677" y="124"/>
                      </a:lnTo>
                      <a:lnTo>
                        <a:pt x="695" y="125"/>
                      </a:lnTo>
                      <a:lnTo>
                        <a:pt x="713" y="127"/>
                      </a:lnTo>
                      <a:lnTo>
                        <a:pt x="731" y="128"/>
                      </a:lnTo>
                      <a:lnTo>
                        <a:pt x="750" y="130"/>
                      </a:lnTo>
                      <a:lnTo>
                        <a:pt x="769" y="131"/>
                      </a:lnTo>
                      <a:lnTo>
                        <a:pt x="787" y="133"/>
                      </a:lnTo>
                      <a:lnTo>
                        <a:pt x="808" y="135"/>
                      </a:lnTo>
                      <a:lnTo>
                        <a:pt x="830" y="137"/>
                      </a:lnTo>
                      <a:lnTo>
                        <a:pt x="850" y="139"/>
                      </a:lnTo>
                      <a:lnTo>
                        <a:pt x="882" y="143"/>
                      </a:lnTo>
                      <a:lnTo>
                        <a:pt x="893" y="142"/>
                      </a:lnTo>
                      <a:lnTo>
                        <a:pt x="901" y="143"/>
                      </a:lnTo>
                      <a:lnTo>
                        <a:pt x="911" y="146"/>
                      </a:lnTo>
                      <a:lnTo>
                        <a:pt x="929" y="151"/>
                      </a:lnTo>
                      <a:lnTo>
                        <a:pt x="898" y="146"/>
                      </a:lnTo>
                      <a:lnTo>
                        <a:pt x="884" y="144"/>
                      </a:lnTo>
                      <a:lnTo>
                        <a:pt x="870" y="144"/>
                      </a:lnTo>
                      <a:lnTo>
                        <a:pt x="842" y="146"/>
                      </a:lnTo>
                      <a:lnTo>
                        <a:pt x="823" y="147"/>
                      </a:lnTo>
                      <a:lnTo>
                        <a:pt x="798" y="148"/>
                      </a:lnTo>
                      <a:lnTo>
                        <a:pt x="777" y="148"/>
                      </a:lnTo>
                      <a:lnTo>
                        <a:pt x="757" y="149"/>
                      </a:lnTo>
                      <a:lnTo>
                        <a:pt x="738" y="150"/>
                      </a:lnTo>
                      <a:lnTo>
                        <a:pt x="720" y="148"/>
                      </a:lnTo>
                      <a:lnTo>
                        <a:pt x="699" y="147"/>
                      </a:lnTo>
                      <a:lnTo>
                        <a:pt x="677" y="148"/>
                      </a:lnTo>
                      <a:lnTo>
                        <a:pt x="658" y="150"/>
                      </a:lnTo>
                      <a:lnTo>
                        <a:pt x="640" y="151"/>
                      </a:lnTo>
                      <a:lnTo>
                        <a:pt x="620" y="152"/>
                      </a:lnTo>
                      <a:lnTo>
                        <a:pt x="605" y="152"/>
                      </a:lnTo>
                      <a:lnTo>
                        <a:pt x="586" y="153"/>
                      </a:lnTo>
                      <a:lnTo>
                        <a:pt x="570" y="156"/>
                      </a:lnTo>
                      <a:lnTo>
                        <a:pt x="554" y="159"/>
                      </a:lnTo>
                      <a:lnTo>
                        <a:pt x="539" y="162"/>
                      </a:lnTo>
                      <a:lnTo>
                        <a:pt x="522" y="165"/>
                      </a:lnTo>
                      <a:lnTo>
                        <a:pt x="505" y="169"/>
                      </a:lnTo>
                      <a:lnTo>
                        <a:pt x="486" y="173"/>
                      </a:lnTo>
                      <a:lnTo>
                        <a:pt x="471" y="176"/>
                      </a:lnTo>
                      <a:lnTo>
                        <a:pt x="442" y="183"/>
                      </a:lnTo>
                      <a:lnTo>
                        <a:pt x="425" y="186"/>
                      </a:lnTo>
                      <a:lnTo>
                        <a:pt x="400" y="195"/>
                      </a:lnTo>
                      <a:lnTo>
                        <a:pt x="365" y="207"/>
                      </a:lnTo>
                      <a:lnTo>
                        <a:pt x="402" y="210"/>
                      </a:lnTo>
                      <a:lnTo>
                        <a:pt x="443" y="212"/>
                      </a:lnTo>
                      <a:lnTo>
                        <a:pt x="451" y="213"/>
                      </a:lnTo>
                      <a:lnTo>
                        <a:pt x="471" y="222"/>
                      </a:lnTo>
                      <a:lnTo>
                        <a:pt x="484" y="227"/>
                      </a:lnTo>
                      <a:lnTo>
                        <a:pt x="496" y="232"/>
                      </a:lnTo>
                      <a:lnTo>
                        <a:pt x="498" y="235"/>
                      </a:lnTo>
                      <a:lnTo>
                        <a:pt x="505" y="246"/>
                      </a:lnTo>
                      <a:lnTo>
                        <a:pt x="519" y="263"/>
                      </a:lnTo>
                      <a:lnTo>
                        <a:pt x="504" y="256"/>
                      </a:lnTo>
                      <a:lnTo>
                        <a:pt x="486" y="247"/>
                      </a:lnTo>
                      <a:lnTo>
                        <a:pt x="471" y="243"/>
                      </a:lnTo>
                      <a:lnTo>
                        <a:pt x="443" y="237"/>
                      </a:lnTo>
                      <a:lnTo>
                        <a:pt x="422" y="232"/>
                      </a:lnTo>
                      <a:lnTo>
                        <a:pt x="402" y="227"/>
                      </a:lnTo>
                      <a:lnTo>
                        <a:pt x="390" y="224"/>
                      </a:lnTo>
                      <a:lnTo>
                        <a:pt x="366" y="227"/>
                      </a:lnTo>
                      <a:lnTo>
                        <a:pt x="350" y="229"/>
                      </a:lnTo>
                      <a:lnTo>
                        <a:pt x="330" y="232"/>
                      </a:lnTo>
                      <a:lnTo>
                        <a:pt x="340" y="235"/>
                      </a:lnTo>
                      <a:lnTo>
                        <a:pt x="352" y="238"/>
                      </a:lnTo>
                      <a:lnTo>
                        <a:pt x="367" y="244"/>
                      </a:lnTo>
                      <a:lnTo>
                        <a:pt x="385" y="243"/>
                      </a:lnTo>
                      <a:lnTo>
                        <a:pt x="414" y="244"/>
                      </a:lnTo>
                      <a:lnTo>
                        <a:pt x="431" y="247"/>
                      </a:lnTo>
                      <a:lnTo>
                        <a:pt x="455" y="252"/>
                      </a:lnTo>
                      <a:lnTo>
                        <a:pt x="471" y="257"/>
                      </a:lnTo>
                      <a:lnTo>
                        <a:pt x="491" y="261"/>
                      </a:lnTo>
                      <a:lnTo>
                        <a:pt x="513" y="266"/>
                      </a:lnTo>
                      <a:lnTo>
                        <a:pt x="533" y="271"/>
                      </a:lnTo>
                      <a:lnTo>
                        <a:pt x="550" y="273"/>
                      </a:lnTo>
                      <a:lnTo>
                        <a:pt x="565" y="275"/>
                      </a:lnTo>
                      <a:lnTo>
                        <a:pt x="579" y="279"/>
                      </a:lnTo>
                      <a:lnTo>
                        <a:pt x="597" y="283"/>
                      </a:lnTo>
                      <a:lnTo>
                        <a:pt x="616" y="290"/>
                      </a:lnTo>
                      <a:lnTo>
                        <a:pt x="634" y="297"/>
                      </a:lnTo>
                      <a:lnTo>
                        <a:pt x="642" y="303"/>
                      </a:lnTo>
                      <a:lnTo>
                        <a:pt x="654" y="315"/>
                      </a:lnTo>
                      <a:lnTo>
                        <a:pt x="670" y="329"/>
                      </a:lnTo>
                      <a:lnTo>
                        <a:pt x="680" y="341"/>
                      </a:lnTo>
                      <a:lnTo>
                        <a:pt x="691" y="354"/>
                      </a:lnTo>
                      <a:lnTo>
                        <a:pt x="701" y="367"/>
                      </a:lnTo>
                      <a:lnTo>
                        <a:pt x="711" y="380"/>
                      </a:lnTo>
                      <a:lnTo>
                        <a:pt x="720" y="392"/>
                      </a:lnTo>
                      <a:lnTo>
                        <a:pt x="731" y="405"/>
                      </a:lnTo>
                      <a:lnTo>
                        <a:pt x="743" y="421"/>
                      </a:lnTo>
                      <a:lnTo>
                        <a:pt x="754" y="436"/>
                      </a:lnTo>
                      <a:lnTo>
                        <a:pt x="765" y="449"/>
                      </a:lnTo>
                      <a:lnTo>
                        <a:pt x="780" y="463"/>
                      </a:lnTo>
                      <a:lnTo>
                        <a:pt x="761" y="451"/>
                      </a:lnTo>
                      <a:lnTo>
                        <a:pt x="748" y="444"/>
                      </a:lnTo>
                      <a:lnTo>
                        <a:pt x="730" y="434"/>
                      </a:lnTo>
                      <a:lnTo>
                        <a:pt x="713" y="424"/>
                      </a:lnTo>
                      <a:lnTo>
                        <a:pt x="699" y="414"/>
                      </a:lnTo>
                      <a:lnTo>
                        <a:pt x="685" y="406"/>
                      </a:lnTo>
                      <a:lnTo>
                        <a:pt x="672" y="399"/>
                      </a:lnTo>
                      <a:lnTo>
                        <a:pt x="659" y="392"/>
                      </a:lnTo>
                      <a:lnTo>
                        <a:pt x="644" y="384"/>
                      </a:lnTo>
                      <a:lnTo>
                        <a:pt x="630" y="377"/>
                      </a:lnTo>
                      <a:lnTo>
                        <a:pt x="617" y="369"/>
                      </a:lnTo>
                      <a:lnTo>
                        <a:pt x="601" y="360"/>
                      </a:lnTo>
                      <a:lnTo>
                        <a:pt x="584" y="350"/>
                      </a:lnTo>
                      <a:lnTo>
                        <a:pt x="567" y="339"/>
                      </a:lnTo>
                      <a:lnTo>
                        <a:pt x="550" y="329"/>
                      </a:lnTo>
                      <a:lnTo>
                        <a:pt x="535" y="321"/>
                      </a:lnTo>
                      <a:lnTo>
                        <a:pt x="520" y="313"/>
                      </a:lnTo>
                      <a:lnTo>
                        <a:pt x="502" y="306"/>
                      </a:lnTo>
                      <a:lnTo>
                        <a:pt x="486" y="301"/>
                      </a:lnTo>
                      <a:lnTo>
                        <a:pt x="471" y="296"/>
                      </a:lnTo>
                      <a:lnTo>
                        <a:pt x="448" y="291"/>
                      </a:lnTo>
                      <a:lnTo>
                        <a:pt x="427" y="286"/>
                      </a:lnTo>
                      <a:lnTo>
                        <a:pt x="412" y="282"/>
                      </a:lnTo>
                      <a:lnTo>
                        <a:pt x="395" y="278"/>
                      </a:lnTo>
                      <a:lnTo>
                        <a:pt x="371" y="268"/>
                      </a:lnTo>
                      <a:lnTo>
                        <a:pt x="347" y="259"/>
                      </a:lnTo>
                      <a:lnTo>
                        <a:pt x="383" y="279"/>
                      </a:lnTo>
                      <a:lnTo>
                        <a:pt x="387" y="283"/>
                      </a:lnTo>
                      <a:lnTo>
                        <a:pt x="395" y="292"/>
                      </a:lnTo>
                      <a:lnTo>
                        <a:pt x="404" y="302"/>
                      </a:lnTo>
                      <a:lnTo>
                        <a:pt x="414" y="315"/>
                      </a:lnTo>
                      <a:lnTo>
                        <a:pt x="426" y="327"/>
                      </a:lnTo>
                      <a:lnTo>
                        <a:pt x="437" y="340"/>
                      </a:lnTo>
                      <a:lnTo>
                        <a:pt x="450" y="354"/>
                      </a:lnTo>
                      <a:lnTo>
                        <a:pt x="460" y="366"/>
                      </a:lnTo>
                      <a:lnTo>
                        <a:pt x="471" y="377"/>
                      </a:lnTo>
                      <a:lnTo>
                        <a:pt x="481" y="390"/>
                      </a:lnTo>
                      <a:lnTo>
                        <a:pt x="494" y="407"/>
                      </a:lnTo>
                      <a:lnTo>
                        <a:pt x="505" y="421"/>
                      </a:lnTo>
                      <a:lnTo>
                        <a:pt x="514" y="432"/>
                      </a:lnTo>
                      <a:lnTo>
                        <a:pt x="522" y="445"/>
                      </a:lnTo>
                      <a:lnTo>
                        <a:pt x="530" y="458"/>
                      </a:lnTo>
                      <a:lnTo>
                        <a:pt x="535" y="471"/>
                      </a:lnTo>
                      <a:lnTo>
                        <a:pt x="539" y="480"/>
                      </a:lnTo>
                      <a:lnTo>
                        <a:pt x="542" y="494"/>
                      </a:lnTo>
                      <a:lnTo>
                        <a:pt x="544" y="511"/>
                      </a:lnTo>
                      <a:lnTo>
                        <a:pt x="546" y="528"/>
                      </a:lnTo>
                      <a:lnTo>
                        <a:pt x="550" y="546"/>
                      </a:lnTo>
                      <a:lnTo>
                        <a:pt x="553" y="562"/>
                      </a:lnTo>
                      <a:lnTo>
                        <a:pt x="555" y="580"/>
                      </a:lnTo>
                      <a:lnTo>
                        <a:pt x="540" y="562"/>
                      </a:lnTo>
                      <a:lnTo>
                        <a:pt x="529" y="551"/>
                      </a:lnTo>
                      <a:lnTo>
                        <a:pt x="519" y="539"/>
                      </a:lnTo>
                      <a:lnTo>
                        <a:pt x="512" y="529"/>
                      </a:lnTo>
                      <a:lnTo>
                        <a:pt x="505" y="517"/>
                      </a:lnTo>
                      <a:lnTo>
                        <a:pt x="500" y="503"/>
                      </a:lnTo>
                      <a:lnTo>
                        <a:pt x="492" y="487"/>
                      </a:lnTo>
                      <a:lnTo>
                        <a:pt x="484" y="472"/>
                      </a:lnTo>
                      <a:lnTo>
                        <a:pt x="476" y="456"/>
                      </a:lnTo>
                      <a:lnTo>
                        <a:pt x="469" y="442"/>
                      </a:lnTo>
                      <a:lnTo>
                        <a:pt x="460" y="428"/>
                      </a:lnTo>
                      <a:lnTo>
                        <a:pt x="450" y="416"/>
                      </a:lnTo>
                      <a:lnTo>
                        <a:pt x="441" y="405"/>
                      </a:lnTo>
                      <a:lnTo>
                        <a:pt x="429" y="392"/>
                      </a:lnTo>
                      <a:lnTo>
                        <a:pt x="415" y="379"/>
                      </a:lnTo>
                      <a:lnTo>
                        <a:pt x="405" y="369"/>
                      </a:lnTo>
                      <a:lnTo>
                        <a:pt x="394" y="358"/>
                      </a:lnTo>
                      <a:lnTo>
                        <a:pt x="392" y="348"/>
                      </a:lnTo>
                      <a:lnTo>
                        <a:pt x="384" y="333"/>
                      </a:lnTo>
                      <a:lnTo>
                        <a:pt x="376" y="321"/>
                      </a:lnTo>
                      <a:lnTo>
                        <a:pt x="370" y="308"/>
                      </a:lnTo>
                      <a:lnTo>
                        <a:pt x="365" y="303"/>
                      </a:lnTo>
                      <a:lnTo>
                        <a:pt x="351" y="291"/>
                      </a:lnTo>
                      <a:lnTo>
                        <a:pt x="342" y="279"/>
                      </a:lnTo>
                      <a:lnTo>
                        <a:pt x="333" y="268"/>
                      </a:lnTo>
                      <a:lnTo>
                        <a:pt x="324" y="257"/>
                      </a:lnTo>
                      <a:lnTo>
                        <a:pt x="307" y="263"/>
                      </a:lnTo>
                      <a:lnTo>
                        <a:pt x="291" y="272"/>
                      </a:lnTo>
                      <a:lnTo>
                        <a:pt x="274" y="284"/>
                      </a:lnTo>
                      <a:lnTo>
                        <a:pt x="257" y="295"/>
                      </a:lnTo>
                      <a:lnTo>
                        <a:pt x="244" y="305"/>
                      </a:lnTo>
                      <a:lnTo>
                        <a:pt x="233" y="317"/>
                      </a:lnTo>
                      <a:lnTo>
                        <a:pt x="221" y="332"/>
                      </a:lnTo>
                      <a:lnTo>
                        <a:pt x="207" y="350"/>
                      </a:lnTo>
                      <a:lnTo>
                        <a:pt x="195" y="364"/>
                      </a:lnTo>
                      <a:lnTo>
                        <a:pt x="181" y="381"/>
                      </a:lnTo>
                      <a:lnTo>
                        <a:pt x="171" y="397"/>
                      </a:lnTo>
                      <a:lnTo>
                        <a:pt x="161" y="411"/>
                      </a:lnTo>
                      <a:lnTo>
                        <a:pt x="151" y="425"/>
                      </a:lnTo>
                      <a:lnTo>
                        <a:pt x="142" y="440"/>
                      </a:lnTo>
                      <a:lnTo>
                        <a:pt x="132" y="456"/>
                      </a:lnTo>
                      <a:lnTo>
                        <a:pt x="123" y="472"/>
                      </a:lnTo>
                      <a:lnTo>
                        <a:pt x="109" y="490"/>
                      </a:lnTo>
                      <a:lnTo>
                        <a:pt x="97" y="508"/>
                      </a:lnTo>
                      <a:lnTo>
                        <a:pt x="82" y="527"/>
                      </a:lnTo>
                      <a:lnTo>
                        <a:pt x="70" y="544"/>
                      </a:lnTo>
                      <a:lnTo>
                        <a:pt x="61" y="554"/>
                      </a:lnTo>
                      <a:lnTo>
                        <a:pt x="51" y="565"/>
                      </a:lnTo>
                      <a:lnTo>
                        <a:pt x="40" y="576"/>
                      </a:lnTo>
                      <a:lnTo>
                        <a:pt x="28" y="587"/>
                      </a:lnTo>
                      <a:lnTo>
                        <a:pt x="16" y="597"/>
                      </a:lnTo>
                      <a:lnTo>
                        <a:pt x="0" y="611"/>
                      </a:lnTo>
                      <a:lnTo>
                        <a:pt x="6" y="594"/>
                      </a:lnTo>
                      <a:lnTo>
                        <a:pt x="11" y="581"/>
                      </a:lnTo>
                      <a:lnTo>
                        <a:pt x="19" y="566"/>
                      </a:lnTo>
                      <a:lnTo>
                        <a:pt x="28" y="554"/>
                      </a:lnTo>
                      <a:lnTo>
                        <a:pt x="43" y="535"/>
                      </a:lnTo>
                      <a:lnTo>
                        <a:pt x="58" y="516"/>
                      </a:lnTo>
                      <a:lnTo>
                        <a:pt x="75" y="494"/>
                      </a:lnTo>
                      <a:lnTo>
                        <a:pt x="88" y="475"/>
                      </a:lnTo>
                      <a:lnTo>
                        <a:pt x="101" y="458"/>
                      </a:lnTo>
                      <a:lnTo>
                        <a:pt x="115" y="442"/>
                      </a:lnTo>
                      <a:lnTo>
                        <a:pt x="125" y="428"/>
                      </a:lnTo>
                      <a:lnTo>
                        <a:pt x="137" y="414"/>
                      </a:lnTo>
                      <a:lnTo>
                        <a:pt x="147" y="403"/>
                      </a:lnTo>
                      <a:lnTo>
                        <a:pt x="161" y="388"/>
                      </a:lnTo>
                      <a:lnTo>
                        <a:pt x="174" y="373"/>
                      </a:lnTo>
                      <a:lnTo>
                        <a:pt x="187" y="358"/>
                      </a:lnTo>
                      <a:lnTo>
                        <a:pt x="202" y="342"/>
                      </a:lnTo>
                      <a:lnTo>
                        <a:pt x="213" y="328"/>
                      </a:lnTo>
                      <a:lnTo>
                        <a:pt x="223" y="314"/>
                      </a:lnTo>
                      <a:lnTo>
                        <a:pt x="233" y="301"/>
                      </a:lnTo>
                      <a:lnTo>
                        <a:pt x="238" y="291"/>
                      </a:lnTo>
                      <a:lnTo>
                        <a:pt x="243" y="281"/>
                      </a:lnTo>
                      <a:lnTo>
                        <a:pt x="250" y="271"/>
                      </a:lnTo>
                      <a:lnTo>
                        <a:pt x="259" y="261"/>
                      </a:lnTo>
                      <a:lnTo>
                        <a:pt x="273" y="248"/>
                      </a:lnTo>
                      <a:lnTo>
                        <a:pt x="284" y="235"/>
                      </a:lnTo>
                      <a:lnTo>
                        <a:pt x="295" y="226"/>
                      </a:lnTo>
                      <a:lnTo>
                        <a:pt x="304" y="215"/>
                      </a:lnTo>
                      <a:lnTo>
                        <a:pt x="300" y="205"/>
                      </a:lnTo>
                      <a:lnTo>
                        <a:pt x="295" y="190"/>
                      </a:lnTo>
                      <a:lnTo>
                        <a:pt x="269" y="183"/>
                      </a:lnTo>
                      <a:lnTo>
                        <a:pt x="241" y="166"/>
                      </a:lnTo>
                      <a:lnTo>
                        <a:pt x="211" y="150"/>
                      </a:lnTo>
                      <a:lnTo>
                        <a:pt x="195" y="141"/>
                      </a:lnTo>
                      <a:lnTo>
                        <a:pt x="182" y="134"/>
                      </a:lnTo>
                      <a:lnTo>
                        <a:pt x="159" y="126"/>
                      </a:lnTo>
                      <a:lnTo>
                        <a:pt x="136" y="119"/>
                      </a:lnTo>
                      <a:lnTo>
                        <a:pt x="111" y="113"/>
                      </a:lnTo>
                      <a:lnTo>
                        <a:pt x="93" y="108"/>
                      </a:lnTo>
                      <a:lnTo>
                        <a:pt x="71" y="101"/>
                      </a:lnTo>
                      <a:lnTo>
                        <a:pt x="52" y="96"/>
                      </a:lnTo>
                      <a:lnTo>
                        <a:pt x="33" y="93"/>
                      </a:lnTo>
                      <a:lnTo>
                        <a:pt x="17" y="89"/>
                      </a:lnTo>
                      <a:lnTo>
                        <a:pt x="32" y="88"/>
                      </a:lnTo>
                      <a:lnTo>
                        <a:pt x="44" y="86"/>
                      </a:lnTo>
                      <a:lnTo>
                        <a:pt x="53" y="85"/>
                      </a:lnTo>
                      <a:lnTo>
                        <a:pt x="63" y="84"/>
                      </a:lnTo>
                      <a:lnTo>
                        <a:pt x="73" y="85"/>
                      </a:lnTo>
                      <a:lnTo>
                        <a:pt x="96" y="93"/>
                      </a:lnTo>
                      <a:lnTo>
                        <a:pt x="114" y="101"/>
                      </a:lnTo>
                      <a:lnTo>
                        <a:pt x="134" y="110"/>
                      </a:lnTo>
                      <a:lnTo>
                        <a:pt x="154" y="119"/>
                      </a:lnTo>
                      <a:lnTo>
                        <a:pt x="178" y="129"/>
                      </a:lnTo>
                      <a:lnTo>
                        <a:pt x="198" y="139"/>
                      </a:lnTo>
                      <a:lnTo>
                        <a:pt x="215" y="146"/>
                      </a:lnTo>
                      <a:lnTo>
                        <a:pt x="244" y="158"/>
                      </a:lnTo>
                      <a:lnTo>
                        <a:pt x="259" y="163"/>
                      </a:lnTo>
                      <a:lnTo>
                        <a:pt x="271" y="161"/>
                      </a:lnTo>
                      <a:lnTo>
                        <a:pt x="282" y="159"/>
                      </a:lnTo>
                      <a:lnTo>
                        <a:pt x="293" y="156"/>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 name="Freeform 10"/>
                <p:cNvSpPr>
                  <a:spLocks/>
                </p:cNvSpPr>
                <p:nvPr/>
              </p:nvSpPr>
              <p:spPr bwMode="auto">
                <a:xfrm>
                  <a:off x="462" y="3753"/>
                  <a:ext cx="83" cy="344"/>
                </a:xfrm>
                <a:custGeom>
                  <a:avLst/>
                  <a:gdLst>
                    <a:gd name="T0" fmla="*/ 45 w 83"/>
                    <a:gd name="T1" fmla="*/ 0 h 344"/>
                    <a:gd name="T2" fmla="*/ 54 w 83"/>
                    <a:gd name="T3" fmla="*/ 17 h 344"/>
                    <a:gd name="T4" fmla="*/ 61 w 83"/>
                    <a:gd name="T5" fmla="*/ 28 h 344"/>
                    <a:gd name="T6" fmla="*/ 74 w 83"/>
                    <a:gd name="T7" fmla="*/ 44 h 344"/>
                    <a:gd name="T8" fmla="*/ 78 w 83"/>
                    <a:gd name="T9" fmla="*/ 59 h 344"/>
                    <a:gd name="T10" fmla="*/ 81 w 83"/>
                    <a:gd name="T11" fmla="*/ 78 h 344"/>
                    <a:gd name="T12" fmla="*/ 81 w 83"/>
                    <a:gd name="T13" fmla="*/ 101 h 344"/>
                    <a:gd name="T14" fmla="*/ 82 w 83"/>
                    <a:gd name="T15" fmla="*/ 116 h 344"/>
                    <a:gd name="T16" fmla="*/ 81 w 83"/>
                    <a:gd name="T17" fmla="*/ 134 h 344"/>
                    <a:gd name="T18" fmla="*/ 78 w 83"/>
                    <a:gd name="T19" fmla="*/ 155 h 344"/>
                    <a:gd name="T20" fmla="*/ 75 w 83"/>
                    <a:gd name="T21" fmla="*/ 174 h 344"/>
                    <a:gd name="T22" fmla="*/ 69 w 83"/>
                    <a:gd name="T23" fmla="*/ 203 h 344"/>
                    <a:gd name="T24" fmla="*/ 63 w 83"/>
                    <a:gd name="T25" fmla="*/ 218 h 344"/>
                    <a:gd name="T26" fmla="*/ 53 w 83"/>
                    <a:gd name="T27" fmla="*/ 237 h 344"/>
                    <a:gd name="T28" fmla="*/ 39 w 83"/>
                    <a:gd name="T29" fmla="*/ 258 h 344"/>
                    <a:gd name="T30" fmla="*/ 28 w 83"/>
                    <a:gd name="T31" fmla="*/ 278 h 344"/>
                    <a:gd name="T32" fmla="*/ 17 w 83"/>
                    <a:gd name="T33" fmla="*/ 296 h 344"/>
                    <a:gd name="T34" fmla="*/ 8 w 83"/>
                    <a:gd name="T35" fmla="*/ 312 h 344"/>
                    <a:gd name="T36" fmla="*/ 0 w 83"/>
                    <a:gd name="T37" fmla="*/ 343 h 344"/>
                    <a:gd name="T38" fmla="*/ 4 w 83"/>
                    <a:gd name="T39" fmla="*/ 312 h 344"/>
                    <a:gd name="T40" fmla="*/ 7 w 83"/>
                    <a:gd name="T41" fmla="*/ 290 h 344"/>
                    <a:gd name="T42" fmla="*/ 9 w 83"/>
                    <a:gd name="T43" fmla="*/ 270 h 344"/>
                    <a:gd name="T44" fmla="*/ 11 w 83"/>
                    <a:gd name="T45" fmla="*/ 249 h 344"/>
                    <a:gd name="T46" fmla="*/ 16 w 83"/>
                    <a:gd name="T47" fmla="*/ 223 h 344"/>
                    <a:gd name="T48" fmla="*/ 22 w 83"/>
                    <a:gd name="T49" fmla="*/ 203 h 344"/>
                    <a:gd name="T50" fmla="*/ 28 w 83"/>
                    <a:gd name="T51" fmla="*/ 184 h 344"/>
                    <a:gd name="T52" fmla="*/ 34 w 83"/>
                    <a:gd name="T53" fmla="*/ 167 h 344"/>
                    <a:gd name="T54" fmla="*/ 39 w 83"/>
                    <a:gd name="T55" fmla="*/ 148 h 344"/>
                    <a:gd name="T56" fmla="*/ 45 w 83"/>
                    <a:gd name="T57" fmla="*/ 129 h 344"/>
                    <a:gd name="T58" fmla="*/ 48 w 83"/>
                    <a:gd name="T59" fmla="*/ 110 h 344"/>
                    <a:gd name="T60" fmla="*/ 50 w 83"/>
                    <a:gd name="T61" fmla="*/ 94 h 344"/>
                    <a:gd name="T62" fmla="*/ 52 w 83"/>
                    <a:gd name="T63" fmla="*/ 75 h 344"/>
                    <a:gd name="T64" fmla="*/ 52 w 83"/>
                    <a:gd name="T65" fmla="*/ 54 h 344"/>
                    <a:gd name="T66" fmla="*/ 52 w 83"/>
                    <a:gd name="T67" fmla="*/ 28 h 344"/>
                    <a:gd name="T68" fmla="*/ 49 w 83"/>
                    <a:gd name="T69" fmla="*/ 16 h 344"/>
                    <a:gd name="T70" fmla="*/ 45 w 83"/>
                    <a:gd name="T71"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344">
                      <a:moveTo>
                        <a:pt x="45" y="0"/>
                      </a:moveTo>
                      <a:lnTo>
                        <a:pt x="54" y="17"/>
                      </a:lnTo>
                      <a:lnTo>
                        <a:pt x="61" y="28"/>
                      </a:lnTo>
                      <a:lnTo>
                        <a:pt x="74" y="44"/>
                      </a:lnTo>
                      <a:lnTo>
                        <a:pt x="78" y="59"/>
                      </a:lnTo>
                      <a:lnTo>
                        <a:pt x="81" y="78"/>
                      </a:lnTo>
                      <a:lnTo>
                        <a:pt x="81" y="101"/>
                      </a:lnTo>
                      <a:lnTo>
                        <a:pt x="82" y="116"/>
                      </a:lnTo>
                      <a:lnTo>
                        <a:pt x="81" y="134"/>
                      </a:lnTo>
                      <a:lnTo>
                        <a:pt x="78" y="155"/>
                      </a:lnTo>
                      <a:lnTo>
                        <a:pt x="75" y="174"/>
                      </a:lnTo>
                      <a:lnTo>
                        <a:pt x="69" y="203"/>
                      </a:lnTo>
                      <a:lnTo>
                        <a:pt x="63" y="218"/>
                      </a:lnTo>
                      <a:lnTo>
                        <a:pt x="53" y="237"/>
                      </a:lnTo>
                      <a:lnTo>
                        <a:pt x="39" y="258"/>
                      </a:lnTo>
                      <a:lnTo>
                        <a:pt x="28" y="278"/>
                      </a:lnTo>
                      <a:lnTo>
                        <a:pt x="17" y="296"/>
                      </a:lnTo>
                      <a:lnTo>
                        <a:pt x="8" y="312"/>
                      </a:lnTo>
                      <a:lnTo>
                        <a:pt x="0" y="343"/>
                      </a:lnTo>
                      <a:lnTo>
                        <a:pt x="4" y="312"/>
                      </a:lnTo>
                      <a:lnTo>
                        <a:pt x="7" y="290"/>
                      </a:lnTo>
                      <a:lnTo>
                        <a:pt x="9" y="270"/>
                      </a:lnTo>
                      <a:lnTo>
                        <a:pt x="11" y="249"/>
                      </a:lnTo>
                      <a:lnTo>
                        <a:pt x="16" y="223"/>
                      </a:lnTo>
                      <a:lnTo>
                        <a:pt x="22" y="203"/>
                      </a:lnTo>
                      <a:lnTo>
                        <a:pt x="28" y="184"/>
                      </a:lnTo>
                      <a:lnTo>
                        <a:pt x="34" y="167"/>
                      </a:lnTo>
                      <a:lnTo>
                        <a:pt x="39" y="148"/>
                      </a:lnTo>
                      <a:lnTo>
                        <a:pt x="45" y="129"/>
                      </a:lnTo>
                      <a:lnTo>
                        <a:pt x="48" y="110"/>
                      </a:lnTo>
                      <a:lnTo>
                        <a:pt x="50" y="94"/>
                      </a:lnTo>
                      <a:lnTo>
                        <a:pt x="52" y="75"/>
                      </a:lnTo>
                      <a:lnTo>
                        <a:pt x="52" y="54"/>
                      </a:lnTo>
                      <a:lnTo>
                        <a:pt x="52" y="28"/>
                      </a:lnTo>
                      <a:lnTo>
                        <a:pt x="49" y="16"/>
                      </a:lnTo>
                      <a:lnTo>
                        <a:pt x="45" y="0"/>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9" name="Freeform 11"/>
                <p:cNvSpPr>
                  <a:spLocks/>
                </p:cNvSpPr>
                <p:nvPr/>
              </p:nvSpPr>
              <p:spPr bwMode="auto">
                <a:xfrm>
                  <a:off x="65" y="3564"/>
                  <a:ext cx="365" cy="88"/>
                </a:xfrm>
                <a:custGeom>
                  <a:avLst/>
                  <a:gdLst>
                    <a:gd name="T0" fmla="*/ 364 w 365"/>
                    <a:gd name="T1" fmla="*/ 87 h 88"/>
                    <a:gd name="T2" fmla="*/ 358 w 365"/>
                    <a:gd name="T3" fmla="*/ 72 h 88"/>
                    <a:gd name="T4" fmla="*/ 350 w 365"/>
                    <a:gd name="T5" fmla="*/ 59 h 88"/>
                    <a:gd name="T6" fmla="*/ 343 w 365"/>
                    <a:gd name="T7" fmla="*/ 56 h 88"/>
                    <a:gd name="T8" fmla="*/ 329 w 365"/>
                    <a:gd name="T9" fmla="*/ 52 h 88"/>
                    <a:gd name="T10" fmla="*/ 315 w 365"/>
                    <a:gd name="T11" fmla="*/ 49 h 88"/>
                    <a:gd name="T12" fmla="*/ 301 w 365"/>
                    <a:gd name="T13" fmla="*/ 52 h 88"/>
                    <a:gd name="T14" fmla="*/ 284 w 365"/>
                    <a:gd name="T15" fmla="*/ 54 h 88"/>
                    <a:gd name="T16" fmla="*/ 265 w 365"/>
                    <a:gd name="T17" fmla="*/ 48 h 88"/>
                    <a:gd name="T18" fmla="*/ 239 w 365"/>
                    <a:gd name="T19" fmla="*/ 40 h 88"/>
                    <a:gd name="T20" fmla="*/ 216 w 365"/>
                    <a:gd name="T21" fmla="*/ 33 h 88"/>
                    <a:gd name="T22" fmla="*/ 199 w 365"/>
                    <a:gd name="T23" fmla="*/ 29 h 88"/>
                    <a:gd name="T24" fmla="*/ 172 w 365"/>
                    <a:gd name="T25" fmla="*/ 22 h 88"/>
                    <a:gd name="T26" fmla="*/ 145 w 365"/>
                    <a:gd name="T27" fmla="*/ 15 h 88"/>
                    <a:gd name="T28" fmla="*/ 118 w 365"/>
                    <a:gd name="T29" fmla="*/ 9 h 88"/>
                    <a:gd name="T30" fmla="*/ 92 w 365"/>
                    <a:gd name="T31" fmla="*/ 3 h 88"/>
                    <a:gd name="T32" fmla="*/ 61 w 365"/>
                    <a:gd name="T33" fmla="*/ 2 h 88"/>
                    <a:gd name="T34" fmla="*/ 34 w 365"/>
                    <a:gd name="T35" fmla="*/ 0 h 88"/>
                    <a:gd name="T36" fmla="*/ 27 w 365"/>
                    <a:gd name="T37" fmla="*/ 3 h 88"/>
                    <a:gd name="T38" fmla="*/ 16 w 365"/>
                    <a:gd name="T39" fmla="*/ 8 h 88"/>
                    <a:gd name="T40" fmla="*/ 7 w 365"/>
                    <a:gd name="T41" fmla="*/ 14 h 88"/>
                    <a:gd name="T42" fmla="*/ 0 w 365"/>
                    <a:gd name="T43" fmla="*/ 20 h 88"/>
                    <a:gd name="T44" fmla="*/ 12 w 365"/>
                    <a:gd name="T45" fmla="*/ 21 h 88"/>
                    <a:gd name="T46" fmla="*/ 27 w 365"/>
                    <a:gd name="T47" fmla="*/ 22 h 88"/>
                    <a:gd name="T48" fmla="*/ 41 w 365"/>
                    <a:gd name="T49" fmla="*/ 22 h 88"/>
                    <a:gd name="T50" fmla="*/ 51 w 365"/>
                    <a:gd name="T51" fmla="*/ 21 h 88"/>
                    <a:gd name="T52" fmla="*/ 65 w 365"/>
                    <a:gd name="T53" fmla="*/ 21 h 88"/>
                    <a:gd name="T54" fmla="*/ 84 w 365"/>
                    <a:gd name="T55" fmla="*/ 20 h 88"/>
                    <a:gd name="T56" fmla="*/ 110 w 365"/>
                    <a:gd name="T57" fmla="*/ 21 h 88"/>
                    <a:gd name="T58" fmla="*/ 132 w 365"/>
                    <a:gd name="T59" fmla="*/ 22 h 88"/>
                    <a:gd name="T60" fmla="*/ 153 w 365"/>
                    <a:gd name="T61" fmla="*/ 26 h 88"/>
                    <a:gd name="T62" fmla="*/ 175 w 365"/>
                    <a:gd name="T63" fmla="*/ 28 h 88"/>
                    <a:gd name="T64" fmla="*/ 196 w 365"/>
                    <a:gd name="T65" fmla="*/ 30 h 88"/>
                    <a:gd name="T66" fmla="*/ 214 w 365"/>
                    <a:gd name="T67" fmla="*/ 35 h 88"/>
                    <a:gd name="T68" fmla="*/ 232 w 365"/>
                    <a:gd name="T69" fmla="*/ 42 h 88"/>
                    <a:gd name="T70" fmla="*/ 249 w 365"/>
                    <a:gd name="T71" fmla="*/ 49 h 88"/>
                    <a:gd name="T72" fmla="*/ 268 w 365"/>
                    <a:gd name="T73" fmla="*/ 56 h 88"/>
                    <a:gd name="T74" fmla="*/ 277 w 365"/>
                    <a:gd name="T75" fmla="*/ 57 h 88"/>
                    <a:gd name="T76" fmla="*/ 287 w 365"/>
                    <a:gd name="T77" fmla="*/ 56 h 88"/>
                    <a:gd name="T78" fmla="*/ 300 w 365"/>
                    <a:gd name="T79" fmla="*/ 61 h 88"/>
                    <a:gd name="T80" fmla="*/ 314 w 365"/>
                    <a:gd name="T81" fmla="*/ 66 h 88"/>
                    <a:gd name="T82" fmla="*/ 327 w 365"/>
                    <a:gd name="T83" fmla="*/ 72 h 88"/>
                    <a:gd name="T84" fmla="*/ 346 w 365"/>
                    <a:gd name="T85" fmla="*/ 79 h 88"/>
                    <a:gd name="T86" fmla="*/ 358 w 365"/>
                    <a:gd name="T87" fmla="*/ 83 h 88"/>
                    <a:gd name="T88" fmla="*/ 364 w 365"/>
                    <a:gd name="T89"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5" h="88">
                      <a:moveTo>
                        <a:pt x="364" y="87"/>
                      </a:moveTo>
                      <a:lnTo>
                        <a:pt x="358" y="72"/>
                      </a:lnTo>
                      <a:lnTo>
                        <a:pt x="350" y="59"/>
                      </a:lnTo>
                      <a:lnTo>
                        <a:pt x="343" y="56"/>
                      </a:lnTo>
                      <a:lnTo>
                        <a:pt x="329" y="52"/>
                      </a:lnTo>
                      <a:lnTo>
                        <a:pt x="315" y="49"/>
                      </a:lnTo>
                      <a:lnTo>
                        <a:pt x="301" y="52"/>
                      </a:lnTo>
                      <a:lnTo>
                        <a:pt x="284" y="54"/>
                      </a:lnTo>
                      <a:lnTo>
                        <a:pt x="265" y="48"/>
                      </a:lnTo>
                      <a:lnTo>
                        <a:pt x="239" y="40"/>
                      </a:lnTo>
                      <a:lnTo>
                        <a:pt x="216" y="33"/>
                      </a:lnTo>
                      <a:lnTo>
                        <a:pt x="199" y="29"/>
                      </a:lnTo>
                      <a:lnTo>
                        <a:pt x="172" y="22"/>
                      </a:lnTo>
                      <a:lnTo>
                        <a:pt x="145" y="15"/>
                      </a:lnTo>
                      <a:lnTo>
                        <a:pt x="118" y="9"/>
                      </a:lnTo>
                      <a:lnTo>
                        <a:pt x="92" y="3"/>
                      </a:lnTo>
                      <a:lnTo>
                        <a:pt x="61" y="2"/>
                      </a:lnTo>
                      <a:lnTo>
                        <a:pt x="34" y="0"/>
                      </a:lnTo>
                      <a:lnTo>
                        <a:pt x="27" y="3"/>
                      </a:lnTo>
                      <a:lnTo>
                        <a:pt x="16" y="8"/>
                      </a:lnTo>
                      <a:lnTo>
                        <a:pt x="7" y="14"/>
                      </a:lnTo>
                      <a:lnTo>
                        <a:pt x="0" y="20"/>
                      </a:lnTo>
                      <a:lnTo>
                        <a:pt x="12" y="21"/>
                      </a:lnTo>
                      <a:lnTo>
                        <a:pt x="27" y="22"/>
                      </a:lnTo>
                      <a:lnTo>
                        <a:pt x="41" y="22"/>
                      </a:lnTo>
                      <a:lnTo>
                        <a:pt x="51" y="21"/>
                      </a:lnTo>
                      <a:lnTo>
                        <a:pt x="65" y="21"/>
                      </a:lnTo>
                      <a:lnTo>
                        <a:pt x="84" y="20"/>
                      </a:lnTo>
                      <a:lnTo>
                        <a:pt x="110" y="21"/>
                      </a:lnTo>
                      <a:lnTo>
                        <a:pt x="132" y="22"/>
                      </a:lnTo>
                      <a:lnTo>
                        <a:pt x="153" y="26"/>
                      </a:lnTo>
                      <a:lnTo>
                        <a:pt x="175" y="28"/>
                      </a:lnTo>
                      <a:lnTo>
                        <a:pt x="196" y="30"/>
                      </a:lnTo>
                      <a:lnTo>
                        <a:pt x="214" y="35"/>
                      </a:lnTo>
                      <a:lnTo>
                        <a:pt x="232" y="42"/>
                      </a:lnTo>
                      <a:lnTo>
                        <a:pt x="249" y="49"/>
                      </a:lnTo>
                      <a:lnTo>
                        <a:pt x="268" y="56"/>
                      </a:lnTo>
                      <a:lnTo>
                        <a:pt x="277" y="57"/>
                      </a:lnTo>
                      <a:lnTo>
                        <a:pt x="287" y="56"/>
                      </a:lnTo>
                      <a:lnTo>
                        <a:pt x="300" y="61"/>
                      </a:lnTo>
                      <a:lnTo>
                        <a:pt x="314" y="66"/>
                      </a:lnTo>
                      <a:lnTo>
                        <a:pt x="327" y="72"/>
                      </a:lnTo>
                      <a:lnTo>
                        <a:pt x="346" y="79"/>
                      </a:lnTo>
                      <a:lnTo>
                        <a:pt x="358" y="83"/>
                      </a:lnTo>
                      <a:lnTo>
                        <a:pt x="364" y="87"/>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0" name="Freeform 12"/>
                <p:cNvSpPr>
                  <a:spLocks/>
                </p:cNvSpPr>
                <p:nvPr/>
              </p:nvSpPr>
              <p:spPr bwMode="auto">
                <a:xfrm>
                  <a:off x="48" y="3616"/>
                  <a:ext cx="378" cy="37"/>
                </a:xfrm>
                <a:custGeom>
                  <a:avLst/>
                  <a:gdLst>
                    <a:gd name="T0" fmla="*/ 377 w 378"/>
                    <a:gd name="T1" fmla="*/ 36 h 37"/>
                    <a:gd name="T2" fmla="*/ 368 w 378"/>
                    <a:gd name="T3" fmla="*/ 33 h 37"/>
                    <a:gd name="T4" fmla="*/ 357 w 378"/>
                    <a:gd name="T5" fmla="*/ 29 h 37"/>
                    <a:gd name="T6" fmla="*/ 345 w 378"/>
                    <a:gd name="T7" fmla="*/ 25 h 37"/>
                    <a:gd name="T8" fmla="*/ 334 w 378"/>
                    <a:gd name="T9" fmla="*/ 22 h 37"/>
                    <a:gd name="T10" fmla="*/ 320 w 378"/>
                    <a:gd name="T11" fmla="*/ 18 h 37"/>
                    <a:gd name="T12" fmla="*/ 303 w 378"/>
                    <a:gd name="T13" fmla="*/ 11 h 37"/>
                    <a:gd name="T14" fmla="*/ 289 w 378"/>
                    <a:gd name="T15" fmla="*/ 6 h 37"/>
                    <a:gd name="T16" fmla="*/ 275 w 378"/>
                    <a:gd name="T17" fmla="*/ 5 h 37"/>
                    <a:gd name="T18" fmla="*/ 259 w 378"/>
                    <a:gd name="T19" fmla="*/ 7 h 37"/>
                    <a:gd name="T20" fmla="*/ 237 w 378"/>
                    <a:gd name="T21" fmla="*/ 10 h 37"/>
                    <a:gd name="T22" fmla="*/ 228 w 378"/>
                    <a:gd name="T23" fmla="*/ 9 h 37"/>
                    <a:gd name="T24" fmla="*/ 200 w 378"/>
                    <a:gd name="T25" fmla="*/ 6 h 37"/>
                    <a:gd name="T26" fmla="*/ 169 w 378"/>
                    <a:gd name="T27" fmla="*/ 3 h 37"/>
                    <a:gd name="T28" fmla="*/ 149 w 378"/>
                    <a:gd name="T29" fmla="*/ 1 h 37"/>
                    <a:gd name="T30" fmla="*/ 123 w 378"/>
                    <a:gd name="T31" fmla="*/ 0 h 37"/>
                    <a:gd name="T32" fmla="*/ 95 w 378"/>
                    <a:gd name="T33" fmla="*/ 1 h 37"/>
                    <a:gd name="T34" fmla="*/ 78 w 378"/>
                    <a:gd name="T35" fmla="*/ 3 h 37"/>
                    <a:gd name="T36" fmla="*/ 58 w 378"/>
                    <a:gd name="T37" fmla="*/ 5 h 37"/>
                    <a:gd name="T38" fmla="*/ 40 w 378"/>
                    <a:gd name="T39" fmla="*/ 6 h 37"/>
                    <a:gd name="T40" fmla="*/ 21 w 378"/>
                    <a:gd name="T41" fmla="*/ 8 h 37"/>
                    <a:gd name="T42" fmla="*/ 19 w 378"/>
                    <a:gd name="T43" fmla="*/ 16 h 37"/>
                    <a:gd name="T44" fmla="*/ 15 w 378"/>
                    <a:gd name="T45" fmla="*/ 21 h 37"/>
                    <a:gd name="T46" fmla="*/ 9 w 378"/>
                    <a:gd name="T47" fmla="*/ 27 h 37"/>
                    <a:gd name="T48" fmla="*/ 0 w 378"/>
                    <a:gd name="T49" fmla="*/ 32 h 37"/>
                    <a:gd name="T50" fmla="*/ 15 w 378"/>
                    <a:gd name="T51" fmla="*/ 29 h 37"/>
                    <a:gd name="T52" fmla="*/ 33 w 378"/>
                    <a:gd name="T53" fmla="*/ 26 h 37"/>
                    <a:gd name="T54" fmla="*/ 48 w 378"/>
                    <a:gd name="T55" fmla="*/ 23 h 37"/>
                    <a:gd name="T56" fmla="*/ 64 w 378"/>
                    <a:gd name="T57" fmla="*/ 21 h 37"/>
                    <a:gd name="T58" fmla="*/ 81 w 378"/>
                    <a:gd name="T59" fmla="*/ 19 h 37"/>
                    <a:gd name="T60" fmla="*/ 108 w 378"/>
                    <a:gd name="T61" fmla="*/ 18 h 37"/>
                    <a:gd name="T62" fmla="*/ 137 w 378"/>
                    <a:gd name="T63" fmla="*/ 16 h 37"/>
                    <a:gd name="T64" fmla="*/ 170 w 378"/>
                    <a:gd name="T65" fmla="*/ 15 h 37"/>
                    <a:gd name="T66" fmla="*/ 203 w 378"/>
                    <a:gd name="T67" fmla="*/ 13 h 37"/>
                    <a:gd name="T68" fmla="*/ 233 w 378"/>
                    <a:gd name="T69" fmla="*/ 11 h 37"/>
                    <a:gd name="T70" fmla="*/ 259 w 378"/>
                    <a:gd name="T71" fmla="*/ 14 h 37"/>
                    <a:gd name="T72" fmla="*/ 277 w 378"/>
                    <a:gd name="T73" fmla="*/ 18 h 37"/>
                    <a:gd name="T74" fmla="*/ 297 w 378"/>
                    <a:gd name="T75" fmla="*/ 22 h 37"/>
                    <a:gd name="T76" fmla="*/ 318 w 378"/>
                    <a:gd name="T77" fmla="*/ 26 h 37"/>
                    <a:gd name="T78" fmla="*/ 341 w 378"/>
                    <a:gd name="T79" fmla="*/ 31 h 37"/>
                    <a:gd name="T80" fmla="*/ 358 w 378"/>
                    <a:gd name="T81" fmla="*/ 34 h 37"/>
                    <a:gd name="T82" fmla="*/ 377 w 378"/>
                    <a:gd name="T83"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8" h="37">
                      <a:moveTo>
                        <a:pt x="377" y="36"/>
                      </a:moveTo>
                      <a:lnTo>
                        <a:pt x="368" y="33"/>
                      </a:lnTo>
                      <a:lnTo>
                        <a:pt x="357" y="29"/>
                      </a:lnTo>
                      <a:lnTo>
                        <a:pt x="345" y="25"/>
                      </a:lnTo>
                      <a:lnTo>
                        <a:pt x="334" y="22"/>
                      </a:lnTo>
                      <a:lnTo>
                        <a:pt x="320" y="18"/>
                      </a:lnTo>
                      <a:lnTo>
                        <a:pt x="303" y="11"/>
                      </a:lnTo>
                      <a:lnTo>
                        <a:pt x="289" y="6"/>
                      </a:lnTo>
                      <a:lnTo>
                        <a:pt x="275" y="5"/>
                      </a:lnTo>
                      <a:lnTo>
                        <a:pt x="259" y="7"/>
                      </a:lnTo>
                      <a:lnTo>
                        <a:pt x="237" y="10"/>
                      </a:lnTo>
                      <a:lnTo>
                        <a:pt x="228" y="9"/>
                      </a:lnTo>
                      <a:lnTo>
                        <a:pt x="200" y="6"/>
                      </a:lnTo>
                      <a:lnTo>
                        <a:pt x="169" y="3"/>
                      </a:lnTo>
                      <a:lnTo>
                        <a:pt x="149" y="1"/>
                      </a:lnTo>
                      <a:lnTo>
                        <a:pt x="123" y="0"/>
                      </a:lnTo>
                      <a:lnTo>
                        <a:pt x="95" y="1"/>
                      </a:lnTo>
                      <a:lnTo>
                        <a:pt x="78" y="3"/>
                      </a:lnTo>
                      <a:lnTo>
                        <a:pt x="58" y="5"/>
                      </a:lnTo>
                      <a:lnTo>
                        <a:pt x="40" y="6"/>
                      </a:lnTo>
                      <a:lnTo>
                        <a:pt x="21" y="8"/>
                      </a:lnTo>
                      <a:lnTo>
                        <a:pt x="19" y="16"/>
                      </a:lnTo>
                      <a:lnTo>
                        <a:pt x="15" y="21"/>
                      </a:lnTo>
                      <a:lnTo>
                        <a:pt x="9" y="27"/>
                      </a:lnTo>
                      <a:lnTo>
                        <a:pt x="0" y="32"/>
                      </a:lnTo>
                      <a:lnTo>
                        <a:pt x="15" y="29"/>
                      </a:lnTo>
                      <a:lnTo>
                        <a:pt x="33" y="26"/>
                      </a:lnTo>
                      <a:lnTo>
                        <a:pt x="48" y="23"/>
                      </a:lnTo>
                      <a:lnTo>
                        <a:pt x="64" y="21"/>
                      </a:lnTo>
                      <a:lnTo>
                        <a:pt x="81" y="19"/>
                      </a:lnTo>
                      <a:lnTo>
                        <a:pt x="108" y="18"/>
                      </a:lnTo>
                      <a:lnTo>
                        <a:pt x="137" y="16"/>
                      </a:lnTo>
                      <a:lnTo>
                        <a:pt x="170" y="15"/>
                      </a:lnTo>
                      <a:lnTo>
                        <a:pt x="203" y="13"/>
                      </a:lnTo>
                      <a:lnTo>
                        <a:pt x="233" y="11"/>
                      </a:lnTo>
                      <a:lnTo>
                        <a:pt x="259" y="14"/>
                      </a:lnTo>
                      <a:lnTo>
                        <a:pt x="277" y="18"/>
                      </a:lnTo>
                      <a:lnTo>
                        <a:pt x="297" y="22"/>
                      </a:lnTo>
                      <a:lnTo>
                        <a:pt x="318" y="26"/>
                      </a:lnTo>
                      <a:lnTo>
                        <a:pt x="341" y="31"/>
                      </a:lnTo>
                      <a:lnTo>
                        <a:pt x="358" y="34"/>
                      </a:lnTo>
                      <a:lnTo>
                        <a:pt x="377" y="36"/>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61" name="Freeform 13"/>
              <p:cNvSpPr>
                <a:spLocks/>
              </p:cNvSpPr>
              <p:nvPr/>
            </p:nvSpPr>
            <p:spPr bwMode="auto">
              <a:xfrm>
                <a:off x="12" y="2650"/>
                <a:ext cx="557" cy="667"/>
              </a:xfrm>
              <a:custGeom>
                <a:avLst/>
                <a:gdLst>
                  <a:gd name="T0" fmla="*/ 176 w 557"/>
                  <a:gd name="T1" fmla="*/ 290 h 667"/>
                  <a:gd name="T2" fmla="*/ 194 w 557"/>
                  <a:gd name="T3" fmla="*/ 275 h 667"/>
                  <a:gd name="T4" fmla="*/ 163 w 557"/>
                  <a:gd name="T5" fmla="*/ 187 h 667"/>
                  <a:gd name="T6" fmla="*/ 117 w 557"/>
                  <a:gd name="T7" fmla="*/ 100 h 667"/>
                  <a:gd name="T8" fmla="*/ 67 w 557"/>
                  <a:gd name="T9" fmla="*/ 60 h 667"/>
                  <a:gd name="T10" fmla="*/ 110 w 557"/>
                  <a:gd name="T11" fmla="*/ 81 h 667"/>
                  <a:gd name="T12" fmla="*/ 156 w 557"/>
                  <a:gd name="T13" fmla="*/ 150 h 667"/>
                  <a:gd name="T14" fmla="*/ 198 w 557"/>
                  <a:gd name="T15" fmla="*/ 225 h 667"/>
                  <a:gd name="T16" fmla="*/ 228 w 557"/>
                  <a:gd name="T17" fmla="*/ 300 h 667"/>
                  <a:gd name="T18" fmla="*/ 254 w 557"/>
                  <a:gd name="T19" fmla="*/ 269 h 667"/>
                  <a:gd name="T20" fmla="*/ 259 w 557"/>
                  <a:gd name="T21" fmla="*/ 204 h 667"/>
                  <a:gd name="T22" fmla="*/ 268 w 557"/>
                  <a:gd name="T23" fmla="*/ 117 h 667"/>
                  <a:gd name="T24" fmla="*/ 292 w 557"/>
                  <a:gd name="T25" fmla="*/ 47 h 667"/>
                  <a:gd name="T26" fmla="*/ 307 w 557"/>
                  <a:gd name="T27" fmla="*/ 23 h 667"/>
                  <a:gd name="T28" fmla="*/ 292 w 557"/>
                  <a:gd name="T29" fmla="*/ 96 h 667"/>
                  <a:gd name="T30" fmla="*/ 284 w 557"/>
                  <a:gd name="T31" fmla="*/ 191 h 667"/>
                  <a:gd name="T32" fmla="*/ 279 w 557"/>
                  <a:gd name="T33" fmla="*/ 277 h 667"/>
                  <a:gd name="T34" fmla="*/ 291 w 557"/>
                  <a:gd name="T35" fmla="*/ 327 h 667"/>
                  <a:gd name="T36" fmla="*/ 355 w 557"/>
                  <a:gd name="T37" fmla="*/ 317 h 667"/>
                  <a:gd name="T38" fmla="*/ 439 w 557"/>
                  <a:gd name="T39" fmla="*/ 319 h 667"/>
                  <a:gd name="T40" fmla="*/ 505 w 557"/>
                  <a:gd name="T41" fmla="*/ 346 h 667"/>
                  <a:gd name="T42" fmla="*/ 556 w 557"/>
                  <a:gd name="T43" fmla="*/ 406 h 667"/>
                  <a:gd name="T44" fmla="*/ 494 w 557"/>
                  <a:gd name="T45" fmla="*/ 397 h 667"/>
                  <a:gd name="T46" fmla="*/ 428 w 557"/>
                  <a:gd name="T47" fmla="*/ 377 h 667"/>
                  <a:gd name="T48" fmla="*/ 341 w 557"/>
                  <a:gd name="T49" fmla="*/ 366 h 667"/>
                  <a:gd name="T50" fmla="*/ 283 w 557"/>
                  <a:gd name="T51" fmla="*/ 372 h 667"/>
                  <a:gd name="T52" fmla="*/ 316 w 557"/>
                  <a:gd name="T53" fmla="*/ 401 h 667"/>
                  <a:gd name="T54" fmla="*/ 390 w 557"/>
                  <a:gd name="T55" fmla="*/ 417 h 667"/>
                  <a:gd name="T56" fmla="*/ 465 w 557"/>
                  <a:gd name="T57" fmla="*/ 430 h 667"/>
                  <a:gd name="T58" fmla="*/ 520 w 557"/>
                  <a:gd name="T59" fmla="*/ 472 h 667"/>
                  <a:gd name="T60" fmla="*/ 548 w 557"/>
                  <a:gd name="T61" fmla="*/ 531 h 667"/>
                  <a:gd name="T62" fmla="*/ 480 w 557"/>
                  <a:gd name="T63" fmla="*/ 495 h 667"/>
                  <a:gd name="T64" fmla="*/ 410 w 557"/>
                  <a:gd name="T65" fmla="*/ 458 h 667"/>
                  <a:gd name="T66" fmla="*/ 343 w 557"/>
                  <a:gd name="T67" fmla="*/ 426 h 667"/>
                  <a:gd name="T68" fmla="*/ 292 w 557"/>
                  <a:gd name="T69" fmla="*/ 411 h 667"/>
                  <a:gd name="T70" fmla="*/ 260 w 557"/>
                  <a:gd name="T71" fmla="*/ 441 h 667"/>
                  <a:gd name="T72" fmla="*/ 289 w 557"/>
                  <a:gd name="T73" fmla="*/ 518 h 667"/>
                  <a:gd name="T74" fmla="*/ 312 w 557"/>
                  <a:gd name="T75" fmla="*/ 611 h 667"/>
                  <a:gd name="T76" fmla="*/ 272 w 557"/>
                  <a:gd name="T77" fmla="*/ 619 h 667"/>
                  <a:gd name="T78" fmla="*/ 249 w 557"/>
                  <a:gd name="T79" fmla="*/ 518 h 667"/>
                  <a:gd name="T80" fmla="*/ 216 w 557"/>
                  <a:gd name="T81" fmla="*/ 458 h 667"/>
                  <a:gd name="T82" fmla="*/ 179 w 557"/>
                  <a:gd name="T83" fmla="*/ 491 h 667"/>
                  <a:gd name="T84" fmla="*/ 138 w 557"/>
                  <a:gd name="T85" fmla="*/ 553 h 667"/>
                  <a:gd name="T86" fmla="*/ 95 w 557"/>
                  <a:gd name="T87" fmla="*/ 643 h 667"/>
                  <a:gd name="T88" fmla="*/ 110 w 557"/>
                  <a:gd name="T89" fmla="*/ 561 h 667"/>
                  <a:gd name="T90" fmla="*/ 148 w 557"/>
                  <a:gd name="T91" fmla="*/ 487 h 667"/>
                  <a:gd name="T92" fmla="*/ 195 w 557"/>
                  <a:gd name="T93" fmla="*/ 426 h 667"/>
                  <a:gd name="T94" fmla="*/ 213 w 557"/>
                  <a:gd name="T95" fmla="*/ 380 h 667"/>
                  <a:gd name="T96" fmla="*/ 166 w 557"/>
                  <a:gd name="T97" fmla="*/ 405 h 667"/>
                  <a:gd name="T98" fmla="*/ 112 w 557"/>
                  <a:gd name="T99" fmla="*/ 467 h 667"/>
                  <a:gd name="T100" fmla="*/ 61 w 557"/>
                  <a:gd name="T101" fmla="*/ 538 h 667"/>
                  <a:gd name="T102" fmla="*/ 53 w 557"/>
                  <a:gd name="T103" fmla="*/ 516 h 667"/>
                  <a:gd name="T104" fmla="*/ 91 w 557"/>
                  <a:gd name="T105" fmla="*/ 469 h 667"/>
                  <a:gd name="T106" fmla="*/ 153 w 557"/>
                  <a:gd name="T107" fmla="*/ 410 h 667"/>
                  <a:gd name="T108" fmla="*/ 216 w 557"/>
                  <a:gd name="T109" fmla="*/ 368 h 667"/>
                  <a:gd name="T110" fmla="*/ 158 w 557"/>
                  <a:gd name="T111" fmla="*/ 323 h 667"/>
                  <a:gd name="T112" fmla="*/ 99 w 557"/>
                  <a:gd name="T113" fmla="*/ 266 h 667"/>
                  <a:gd name="T114" fmla="*/ 38 w 557"/>
                  <a:gd name="T115" fmla="*/ 211 h 667"/>
                  <a:gd name="T116" fmla="*/ 8 w 557"/>
                  <a:gd name="T117" fmla="*/ 176 h 667"/>
                  <a:gd name="T118" fmla="*/ 69 w 557"/>
                  <a:gd name="T119" fmla="*/ 206 h 667"/>
                  <a:gd name="T120" fmla="*/ 137 w 557"/>
                  <a:gd name="T121" fmla="*/ 259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7" h="667">
                    <a:moveTo>
                      <a:pt x="137" y="259"/>
                    </a:moveTo>
                    <a:lnTo>
                      <a:pt x="147" y="269"/>
                    </a:lnTo>
                    <a:lnTo>
                      <a:pt x="156" y="276"/>
                    </a:lnTo>
                    <a:lnTo>
                      <a:pt x="165" y="282"/>
                    </a:lnTo>
                    <a:lnTo>
                      <a:pt x="176" y="290"/>
                    </a:lnTo>
                    <a:lnTo>
                      <a:pt x="186" y="296"/>
                    </a:lnTo>
                    <a:lnTo>
                      <a:pt x="195" y="300"/>
                    </a:lnTo>
                    <a:lnTo>
                      <a:pt x="203" y="305"/>
                    </a:lnTo>
                    <a:lnTo>
                      <a:pt x="198" y="290"/>
                    </a:lnTo>
                    <a:lnTo>
                      <a:pt x="194" y="275"/>
                    </a:lnTo>
                    <a:lnTo>
                      <a:pt x="188" y="257"/>
                    </a:lnTo>
                    <a:lnTo>
                      <a:pt x="182" y="240"/>
                    </a:lnTo>
                    <a:lnTo>
                      <a:pt x="177" y="223"/>
                    </a:lnTo>
                    <a:lnTo>
                      <a:pt x="172" y="205"/>
                    </a:lnTo>
                    <a:lnTo>
                      <a:pt x="163" y="187"/>
                    </a:lnTo>
                    <a:lnTo>
                      <a:pt x="154" y="167"/>
                    </a:lnTo>
                    <a:lnTo>
                      <a:pt x="146" y="150"/>
                    </a:lnTo>
                    <a:lnTo>
                      <a:pt x="135" y="128"/>
                    </a:lnTo>
                    <a:lnTo>
                      <a:pt x="128" y="113"/>
                    </a:lnTo>
                    <a:lnTo>
                      <a:pt x="117" y="100"/>
                    </a:lnTo>
                    <a:lnTo>
                      <a:pt x="108" y="87"/>
                    </a:lnTo>
                    <a:lnTo>
                      <a:pt x="95" y="76"/>
                    </a:lnTo>
                    <a:lnTo>
                      <a:pt x="85" y="68"/>
                    </a:lnTo>
                    <a:lnTo>
                      <a:pt x="74" y="63"/>
                    </a:lnTo>
                    <a:lnTo>
                      <a:pt x="67" y="60"/>
                    </a:lnTo>
                    <a:lnTo>
                      <a:pt x="75" y="58"/>
                    </a:lnTo>
                    <a:lnTo>
                      <a:pt x="80" y="59"/>
                    </a:lnTo>
                    <a:lnTo>
                      <a:pt x="89" y="61"/>
                    </a:lnTo>
                    <a:lnTo>
                      <a:pt x="98" y="70"/>
                    </a:lnTo>
                    <a:lnTo>
                      <a:pt x="110" y="81"/>
                    </a:lnTo>
                    <a:lnTo>
                      <a:pt x="119" y="90"/>
                    </a:lnTo>
                    <a:lnTo>
                      <a:pt x="126" y="101"/>
                    </a:lnTo>
                    <a:lnTo>
                      <a:pt x="136" y="116"/>
                    </a:lnTo>
                    <a:lnTo>
                      <a:pt x="147" y="134"/>
                    </a:lnTo>
                    <a:lnTo>
                      <a:pt x="156" y="150"/>
                    </a:lnTo>
                    <a:lnTo>
                      <a:pt x="166" y="168"/>
                    </a:lnTo>
                    <a:lnTo>
                      <a:pt x="175" y="181"/>
                    </a:lnTo>
                    <a:lnTo>
                      <a:pt x="185" y="195"/>
                    </a:lnTo>
                    <a:lnTo>
                      <a:pt x="192" y="210"/>
                    </a:lnTo>
                    <a:lnTo>
                      <a:pt x="198" y="225"/>
                    </a:lnTo>
                    <a:lnTo>
                      <a:pt x="205" y="242"/>
                    </a:lnTo>
                    <a:lnTo>
                      <a:pt x="212" y="257"/>
                    </a:lnTo>
                    <a:lnTo>
                      <a:pt x="218" y="271"/>
                    </a:lnTo>
                    <a:lnTo>
                      <a:pt x="224" y="288"/>
                    </a:lnTo>
                    <a:lnTo>
                      <a:pt x="228" y="300"/>
                    </a:lnTo>
                    <a:lnTo>
                      <a:pt x="230" y="306"/>
                    </a:lnTo>
                    <a:lnTo>
                      <a:pt x="236" y="300"/>
                    </a:lnTo>
                    <a:lnTo>
                      <a:pt x="243" y="293"/>
                    </a:lnTo>
                    <a:lnTo>
                      <a:pt x="252" y="284"/>
                    </a:lnTo>
                    <a:lnTo>
                      <a:pt x="254" y="269"/>
                    </a:lnTo>
                    <a:lnTo>
                      <a:pt x="255" y="257"/>
                    </a:lnTo>
                    <a:lnTo>
                      <a:pt x="258" y="239"/>
                    </a:lnTo>
                    <a:lnTo>
                      <a:pt x="259" y="223"/>
                    </a:lnTo>
                    <a:lnTo>
                      <a:pt x="258" y="223"/>
                    </a:lnTo>
                    <a:lnTo>
                      <a:pt x="259" y="204"/>
                    </a:lnTo>
                    <a:lnTo>
                      <a:pt x="260" y="184"/>
                    </a:lnTo>
                    <a:lnTo>
                      <a:pt x="261" y="165"/>
                    </a:lnTo>
                    <a:lnTo>
                      <a:pt x="263" y="148"/>
                    </a:lnTo>
                    <a:lnTo>
                      <a:pt x="265" y="134"/>
                    </a:lnTo>
                    <a:lnTo>
                      <a:pt x="268" y="117"/>
                    </a:lnTo>
                    <a:lnTo>
                      <a:pt x="272" y="105"/>
                    </a:lnTo>
                    <a:lnTo>
                      <a:pt x="275" y="91"/>
                    </a:lnTo>
                    <a:lnTo>
                      <a:pt x="281" y="80"/>
                    </a:lnTo>
                    <a:lnTo>
                      <a:pt x="286" y="66"/>
                    </a:lnTo>
                    <a:lnTo>
                      <a:pt x="292" y="47"/>
                    </a:lnTo>
                    <a:lnTo>
                      <a:pt x="298" y="30"/>
                    </a:lnTo>
                    <a:lnTo>
                      <a:pt x="301" y="14"/>
                    </a:lnTo>
                    <a:lnTo>
                      <a:pt x="306" y="0"/>
                    </a:lnTo>
                    <a:lnTo>
                      <a:pt x="308" y="11"/>
                    </a:lnTo>
                    <a:lnTo>
                      <a:pt x="307" y="23"/>
                    </a:lnTo>
                    <a:lnTo>
                      <a:pt x="305" y="38"/>
                    </a:lnTo>
                    <a:lnTo>
                      <a:pt x="301" y="51"/>
                    </a:lnTo>
                    <a:lnTo>
                      <a:pt x="297" y="72"/>
                    </a:lnTo>
                    <a:lnTo>
                      <a:pt x="294" y="84"/>
                    </a:lnTo>
                    <a:lnTo>
                      <a:pt x="292" y="96"/>
                    </a:lnTo>
                    <a:lnTo>
                      <a:pt x="289" y="111"/>
                    </a:lnTo>
                    <a:lnTo>
                      <a:pt x="288" y="129"/>
                    </a:lnTo>
                    <a:lnTo>
                      <a:pt x="287" y="149"/>
                    </a:lnTo>
                    <a:lnTo>
                      <a:pt x="285" y="169"/>
                    </a:lnTo>
                    <a:lnTo>
                      <a:pt x="284" y="191"/>
                    </a:lnTo>
                    <a:lnTo>
                      <a:pt x="284" y="208"/>
                    </a:lnTo>
                    <a:lnTo>
                      <a:pt x="283" y="226"/>
                    </a:lnTo>
                    <a:lnTo>
                      <a:pt x="282" y="241"/>
                    </a:lnTo>
                    <a:lnTo>
                      <a:pt x="282" y="259"/>
                    </a:lnTo>
                    <a:lnTo>
                      <a:pt x="279" y="277"/>
                    </a:lnTo>
                    <a:lnTo>
                      <a:pt x="275" y="300"/>
                    </a:lnTo>
                    <a:lnTo>
                      <a:pt x="272" y="319"/>
                    </a:lnTo>
                    <a:lnTo>
                      <a:pt x="268" y="341"/>
                    </a:lnTo>
                    <a:lnTo>
                      <a:pt x="279" y="334"/>
                    </a:lnTo>
                    <a:lnTo>
                      <a:pt x="291" y="327"/>
                    </a:lnTo>
                    <a:lnTo>
                      <a:pt x="307" y="318"/>
                    </a:lnTo>
                    <a:lnTo>
                      <a:pt x="320" y="315"/>
                    </a:lnTo>
                    <a:lnTo>
                      <a:pt x="334" y="315"/>
                    </a:lnTo>
                    <a:lnTo>
                      <a:pt x="344" y="315"/>
                    </a:lnTo>
                    <a:lnTo>
                      <a:pt x="355" y="317"/>
                    </a:lnTo>
                    <a:lnTo>
                      <a:pt x="371" y="319"/>
                    </a:lnTo>
                    <a:lnTo>
                      <a:pt x="391" y="320"/>
                    </a:lnTo>
                    <a:lnTo>
                      <a:pt x="408" y="319"/>
                    </a:lnTo>
                    <a:lnTo>
                      <a:pt x="425" y="319"/>
                    </a:lnTo>
                    <a:lnTo>
                      <a:pt x="439" y="319"/>
                    </a:lnTo>
                    <a:lnTo>
                      <a:pt x="453" y="320"/>
                    </a:lnTo>
                    <a:lnTo>
                      <a:pt x="466" y="326"/>
                    </a:lnTo>
                    <a:lnTo>
                      <a:pt x="482" y="332"/>
                    </a:lnTo>
                    <a:lnTo>
                      <a:pt x="494" y="339"/>
                    </a:lnTo>
                    <a:lnTo>
                      <a:pt x="505" y="346"/>
                    </a:lnTo>
                    <a:lnTo>
                      <a:pt x="519" y="356"/>
                    </a:lnTo>
                    <a:lnTo>
                      <a:pt x="526" y="362"/>
                    </a:lnTo>
                    <a:lnTo>
                      <a:pt x="537" y="376"/>
                    </a:lnTo>
                    <a:lnTo>
                      <a:pt x="546" y="391"/>
                    </a:lnTo>
                    <a:lnTo>
                      <a:pt x="556" y="406"/>
                    </a:lnTo>
                    <a:lnTo>
                      <a:pt x="545" y="407"/>
                    </a:lnTo>
                    <a:lnTo>
                      <a:pt x="531" y="405"/>
                    </a:lnTo>
                    <a:lnTo>
                      <a:pt x="517" y="401"/>
                    </a:lnTo>
                    <a:lnTo>
                      <a:pt x="504" y="401"/>
                    </a:lnTo>
                    <a:lnTo>
                      <a:pt x="494" y="397"/>
                    </a:lnTo>
                    <a:lnTo>
                      <a:pt x="481" y="391"/>
                    </a:lnTo>
                    <a:lnTo>
                      <a:pt x="468" y="386"/>
                    </a:lnTo>
                    <a:lnTo>
                      <a:pt x="457" y="381"/>
                    </a:lnTo>
                    <a:lnTo>
                      <a:pt x="447" y="380"/>
                    </a:lnTo>
                    <a:lnTo>
                      <a:pt x="428" y="377"/>
                    </a:lnTo>
                    <a:lnTo>
                      <a:pt x="408" y="376"/>
                    </a:lnTo>
                    <a:lnTo>
                      <a:pt x="390" y="372"/>
                    </a:lnTo>
                    <a:lnTo>
                      <a:pt x="371" y="369"/>
                    </a:lnTo>
                    <a:lnTo>
                      <a:pt x="354" y="367"/>
                    </a:lnTo>
                    <a:lnTo>
                      <a:pt x="341" y="366"/>
                    </a:lnTo>
                    <a:lnTo>
                      <a:pt x="331" y="365"/>
                    </a:lnTo>
                    <a:lnTo>
                      <a:pt x="317" y="364"/>
                    </a:lnTo>
                    <a:lnTo>
                      <a:pt x="304" y="366"/>
                    </a:lnTo>
                    <a:lnTo>
                      <a:pt x="295" y="367"/>
                    </a:lnTo>
                    <a:lnTo>
                      <a:pt x="283" y="372"/>
                    </a:lnTo>
                    <a:lnTo>
                      <a:pt x="268" y="375"/>
                    </a:lnTo>
                    <a:lnTo>
                      <a:pt x="279" y="381"/>
                    </a:lnTo>
                    <a:lnTo>
                      <a:pt x="292" y="389"/>
                    </a:lnTo>
                    <a:lnTo>
                      <a:pt x="303" y="397"/>
                    </a:lnTo>
                    <a:lnTo>
                      <a:pt x="316" y="401"/>
                    </a:lnTo>
                    <a:lnTo>
                      <a:pt x="331" y="406"/>
                    </a:lnTo>
                    <a:lnTo>
                      <a:pt x="343" y="409"/>
                    </a:lnTo>
                    <a:lnTo>
                      <a:pt x="356" y="410"/>
                    </a:lnTo>
                    <a:lnTo>
                      <a:pt x="372" y="414"/>
                    </a:lnTo>
                    <a:lnTo>
                      <a:pt x="390" y="417"/>
                    </a:lnTo>
                    <a:lnTo>
                      <a:pt x="405" y="420"/>
                    </a:lnTo>
                    <a:lnTo>
                      <a:pt x="422" y="421"/>
                    </a:lnTo>
                    <a:lnTo>
                      <a:pt x="436" y="424"/>
                    </a:lnTo>
                    <a:lnTo>
                      <a:pt x="451" y="427"/>
                    </a:lnTo>
                    <a:lnTo>
                      <a:pt x="465" y="430"/>
                    </a:lnTo>
                    <a:lnTo>
                      <a:pt x="475" y="434"/>
                    </a:lnTo>
                    <a:lnTo>
                      <a:pt x="486" y="442"/>
                    </a:lnTo>
                    <a:lnTo>
                      <a:pt x="497" y="450"/>
                    </a:lnTo>
                    <a:lnTo>
                      <a:pt x="509" y="460"/>
                    </a:lnTo>
                    <a:lnTo>
                      <a:pt x="520" y="472"/>
                    </a:lnTo>
                    <a:lnTo>
                      <a:pt x="526" y="480"/>
                    </a:lnTo>
                    <a:lnTo>
                      <a:pt x="531" y="492"/>
                    </a:lnTo>
                    <a:lnTo>
                      <a:pt x="536" y="506"/>
                    </a:lnTo>
                    <a:lnTo>
                      <a:pt x="543" y="520"/>
                    </a:lnTo>
                    <a:lnTo>
                      <a:pt x="548" y="531"/>
                    </a:lnTo>
                    <a:lnTo>
                      <a:pt x="536" y="524"/>
                    </a:lnTo>
                    <a:lnTo>
                      <a:pt x="521" y="517"/>
                    </a:lnTo>
                    <a:lnTo>
                      <a:pt x="509" y="511"/>
                    </a:lnTo>
                    <a:lnTo>
                      <a:pt x="495" y="503"/>
                    </a:lnTo>
                    <a:lnTo>
                      <a:pt x="480" y="495"/>
                    </a:lnTo>
                    <a:lnTo>
                      <a:pt x="467" y="489"/>
                    </a:lnTo>
                    <a:lnTo>
                      <a:pt x="452" y="481"/>
                    </a:lnTo>
                    <a:lnTo>
                      <a:pt x="438" y="472"/>
                    </a:lnTo>
                    <a:lnTo>
                      <a:pt x="425" y="466"/>
                    </a:lnTo>
                    <a:lnTo>
                      <a:pt x="410" y="458"/>
                    </a:lnTo>
                    <a:lnTo>
                      <a:pt x="398" y="451"/>
                    </a:lnTo>
                    <a:lnTo>
                      <a:pt x="384" y="444"/>
                    </a:lnTo>
                    <a:lnTo>
                      <a:pt x="370" y="438"/>
                    </a:lnTo>
                    <a:lnTo>
                      <a:pt x="356" y="432"/>
                    </a:lnTo>
                    <a:lnTo>
                      <a:pt x="343" y="426"/>
                    </a:lnTo>
                    <a:lnTo>
                      <a:pt x="333" y="424"/>
                    </a:lnTo>
                    <a:lnTo>
                      <a:pt x="322" y="419"/>
                    </a:lnTo>
                    <a:lnTo>
                      <a:pt x="310" y="414"/>
                    </a:lnTo>
                    <a:lnTo>
                      <a:pt x="300" y="409"/>
                    </a:lnTo>
                    <a:lnTo>
                      <a:pt x="292" y="411"/>
                    </a:lnTo>
                    <a:lnTo>
                      <a:pt x="282" y="413"/>
                    </a:lnTo>
                    <a:lnTo>
                      <a:pt x="274" y="413"/>
                    </a:lnTo>
                    <a:lnTo>
                      <a:pt x="265" y="410"/>
                    </a:lnTo>
                    <a:lnTo>
                      <a:pt x="264" y="424"/>
                    </a:lnTo>
                    <a:lnTo>
                      <a:pt x="260" y="441"/>
                    </a:lnTo>
                    <a:lnTo>
                      <a:pt x="267" y="455"/>
                    </a:lnTo>
                    <a:lnTo>
                      <a:pt x="273" y="470"/>
                    </a:lnTo>
                    <a:lnTo>
                      <a:pt x="279" y="484"/>
                    </a:lnTo>
                    <a:lnTo>
                      <a:pt x="284" y="501"/>
                    </a:lnTo>
                    <a:lnTo>
                      <a:pt x="289" y="518"/>
                    </a:lnTo>
                    <a:lnTo>
                      <a:pt x="297" y="540"/>
                    </a:lnTo>
                    <a:lnTo>
                      <a:pt x="299" y="557"/>
                    </a:lnTo>
                    <a:lnTo>
                      <a:pt x="304" y="574"/>
                    </a:lnTo>
                    <a:lnTo>
                      <a:pt x="307" y="590"/>
                    </a:lnTo>
                    <a:lnTo>
                      <a:pt x="312" y="611"/>
                    </a:lnTo>
                    <a:lnTo>
                      <a:pt x="317" y="634"/>
                    </a:lnTo>
                    <a:lnTo>
                      <a:pt x="321" y="666"/>
                    </a:lnTo>
                    <a:lnTo>
                      <a:pt x="280" y="666"/>
                    </a:lnTo>
                    <a:lnTo>
                      <a:pt x="275" y="639"/>
                    </a:lnTo>
                    <a:lnTo>
                      <a:pt x="272" y="619"/>
                    </a:lnTo>
                    <a:lnTo>
                      <a:pt x="266" y="594"/>
                    </a:lnTo>
                    <a:lnTo>
                      <a:pt x="262" y="570"/>
                    </a:lnTo>
                    <a:lnTo>
                      <a:pt x="257" y="551"/>
                    </a:lnTo>
                    <a:lnTo>
                      <a:pt x="254" y="533"/>
                    </a:lnTo>
                    <a:lnTo>
                      <a:pt x="249" y="518"/>
                    </a:lnTo>
                    <a:lnTo>
                      <a:pt x="242" y="499"/>
                    </a:lnTo>
                    <a:lnTo>
                      <a:pt x="235" y="481"/>
                    </a:lnTo>
                    <a:lnTo>
                      <a:pt x="230" y="466"/>
                    </a:lnTo>
                    <a:lnTo>
                      <a:pt x="224" y="461"/>
                    </a:lnTo>
                    <a:lnTo>
                      <a:pt x="216" y="458"/>
                    </a:lnTo>
                    <a:lnTo>
                      <a:pt x="210" y="454"/>
                    </a:lnTo>
                    <a:lnTo>
                      <a:pt x="207" y="456"/>
                    </a:lnTo>
                    <a:lnTo>
                      <a:pt x="199" y="466"/>
                    </a:lnTo>
                    <a:lnTo>
                      <a:pt x="188" y="479"/>
                    </a:lnTo>
                    <a:lnTo>
                      <a:pt x="179" y="491"/>
                    </a:lnTo>
                    <a:lnTo>
                      <a:pt x="171" y="501"/>
                    </a:lnTo>
                    <a:lnTo>
                      <a:pt x="163" y="515"/>
                    </a:lnTo>
                    <a:lnTo>
                      <a:pt x="156" y="524"/>
                    </a:lnTo>
                    <a:lnTo>
                      <a:pt x="147" y="538"/>
                    </a:lnTo>
                    <a:lnTo>
                      <a:pt x="138" y="553"/>
                    </a:lnTo>
                    <a:lnTo>
                      <a:pt x="131" y="568"/>
                    </a:lnTo>
                    <a:lnTo>
                      <a:pt x="123" y="584"/>
                    </a:lnTo>
                    <a:lnTo>
                      <a:pt x="114" y="602"/>
                    </a:lnTo>
                    <a:lnTo>
                      <a:pt x="106" y="623"/>
                    </a:lnTo>
                    <a:lnTo>
                      <a:pt x="95" y="643"/>
                    </a:lnTo>
                    <a:lnTo>
                      <a:pt x="99" y="618"/>
                    </a:lnTo>
                    <a:lnTo>
                      <a:pt x="101" y="601"/>
                    </a:lnTo>
                    <a:lnTo>
                      <a:pt x="104" y="582"/>
                    </a:lnTo>
                    <a:lnTo>
                      <a:pt x="107" y="570"/>
                    </a:lnTo>
                    <a:lnTo>
                      <a:pt x="110" y="561"/>
                    </a:lnTo>
                    <a:lnTo>
                      <a:pt x="117" y="545"/>
                    </a:lnTo>
                    <a:lnTo>
                      <a:pt x="123" y="528"/>
                    </a:lnTo>
                    <a:lnTo>
                      <a:pt x="127" y="516"/>
                    </a:lnTo>
                    <a:lnTo>
                      <a:pt x="138" y="501"/>
                    </a:lnTo>
                    <a:lnTo>
                      <a:pt x="148" y="487"/>
                    </a:lnTo>
                    <a:lnTo>
                      <a:pt x="158" y="470"/>
                    </a:lnTo>
                    <a:lnTo>
                      <a:pt x="167" y="454"/>
                    </a:lnTo>
                    <a:lnTo>
                      <a:pt x="175" y="445"/>
                    </a:lnTo>
                    <a:lnTo>
                      <a:pt x="184" y="437"/>
                    </a:lnTo>
                    <a:lnTo>
                      <a:pt x="195" y="426"/>
                    </a:lnTo>
                    <a:lnTo>
                      <a:pt x="205" y="415"/>
                    </a:lnTo>
                    <a:lnTo>
                      <a:pt x="215" y="405"/>
                    </a:lnTo>
                    <a:lnTo>
                      <a:pt x="225" y="391"/>
                    </a:lnTo>
                    <a:lnTo>
                      <a:pt x="221" y="387"/>
                    </a:lnTo>
                    <a:lnTo>
                      <a:pt x="213" y="380"/>
                    </a:lnTo>
                    <a:lnTo>
                      <a:pt x="206" y="376"/>
                    </a:lnTo>
                    <a:lnTo>
                      <a:pt x="199" y="378"/>
                    </a:lnTo>
                    <a:lnTo>
                      <a:pt x="187" y="387"/>
                    </a:lnTo>
                    <a:lnTo>
                      <a:pt x="176" y="396"/>
                    </a:lnTo>
                    <a:lnTo>
                      <a:pt x="166" y="405"/>
                    </a:lnTo>
                    <a:lnTo>
                      <a:pt x="156" y="415"/>
                    </a:lnTo>
                    <a:lnTo>
                      <a:pt x="144" y="431"/>
                    </a:lnTo>
                    <a:lnTo>
                      <a:pt x="131" y="446"/>
                    </a:lnTo>
                    <a:lnTo>
                      <a:pt x="120" y="457"/>
                    </a:lnTo>
                    <a:lnTo>
                      <a:pt x="112" y="467"/>
                    </a:lnTo>
                    <a:lnTo>
                      <a:pt x="101" y="479"/>
                    </a:lnTo>
                    <a:lnTo>
                      <a:pt x="90" y="494"/>
                    </a:lnTo>
                    <a:lnTo>
                      <a:pt x="82" y="508"/>
                    </a:lnTo>
                    <a:lnTo>
                      <a:pt x="71" y="524"/>
                    </a:lnTo>
                    <a:lnTo>
                      <a:pt x="61" y="538"/>
                    </a:lnTo>
                    <a:lnTo>
                      <a:pt x="52" y="555"/>
                    </a:lnTo>
                    <a:lnTo>
                      <a:pt x="39" y="574"/>
                    </a:lnTo>
                    <a:lnTo>
                      <a:pt x="45" y="549"/>
                    </a:lnTo>
                    <a:lnTo>
                      <a:pt x="49" y="531"/>
                    </a:lnTo>
                    <a:lnTo>
                      <a:pt x="53" y="516"/>
                    </a:lnTo>
                    <a:lnTo>
                      <a:pt x="55" y="511"/>
                    </a:lnTo>
                    <a:lnTo>
                      <a:pt x="61" y="503"/>
                    </a:lnTo>
                    <a:lnTo>
                      <a:pt x="70" y="492"/>
                    </a:lnTo>
                    <a:lnTo>
                      <a:pt x="80" y="482"/>
                    </a:lnTo>
                    <a:lnTo>
                      <a:pt x="91" y="469"/>
                    </a:lnTo>
                    <a:lnTo>
                      <a:pt x="101" y="458"/>
                    </a:lnTo>
                    <a:lnTo>
                      <a:pt x="116" y="444"/>
                    </a:lnTo>
                    <a:lnTo>
                      <a:pt x="125" y="434"/>
                    </a:lnTo>
                    <a:lnTo>
                      <a:pt x="138" y="422"/>
                    </a:lnTo>
                    <a:lnTo>
                      <a:pt x="153" y="410"/>
                    </a:lnTo>
                    <a:lnTo>
                      <a:pt x="165" y="400"/>
                    </a:lnTo>
                    <a:lnTo>
                      <a:pt x="178" y="390"/>
                    </a:lnTo>
                    <a:lnTo>
                      <a:pt x="199" y="376"/>
                    </a:lnTo>
                    <a:lnTo>
                      <a:pt x="210" y="372"/>
                    </a:lnTo>
                    <a:lnTo>
                      <a:pt x="216" y="368"/>
                    </a:lnTo>
                    <a:lnTo>
                      <a:pt x="205" y="361"/>
                    </a:lnTo>
                    <a:lnTo>
                      <a:pt x="194" y="351"/>
                    </a:lnTo>
                    <a:lnTo>
                      <a:pt x="181" y="340"/>
                    </a:lnTo>
                    <a:lnTo>
                      <a:pt x="170" y="331"/>
                    </a:lnTo>
                    <a:lnTo>
                      <a:pt x="158" y="323"/>
                    </a:lnTo>
                    <a:lnTo>
                      <a:pt x="148" y="315"/>
                    </a:lnTo>
                    <a:lnTo>
                      <a:pt x="139" y="305"/>
                    </a:lnTo>
                    <a:lnTo>
                      <a:pt x="125" y="292"/>
                    </a:lnTo>
                    <a:lnTo>
                      <a:pt x="113" y="280"/>
                    </a:lnTo>
                    <a:lnTo>
                      <a:pt x="99" y="266"/>
                    </a:lnTo>
                    <a:lnTo>
                      <a:pt x="84" y="253"/>
                    </a:lnTo>
                    <a:lnTo>
                      <a:pt x="72" y="244"/>
                    </a:lnTo>
                    <a:lnTo>
                      <a:pt x="57" y="232"/>
                    </a:lnTo>
                    <a:lnTo>
                      <a:pt x="48" y="224"/>
                    </a:lnTo>
                    <a:lnTo>
                      <a:pt x="38" y="211"/>
                    </a:lnTo>
                    <a:lnTo>
                      <a:pt x="31" y="201"/>
                    </a:lnTo>
                    <a:lnTo>
                      <a:pt x="22" y="193"/>
                    </a:lnTo>
                    <a:lnTo>
                      <a:pt x="10" y="183"/>
                    </a:lnTo>
                    <a:lnTo>
                      <a:pt x="0" y="175"/>
                    </a:lnTo>
                    <a:lnTo>
                      <a:pt x="8" y="176"/>
                    </a:lnTo>
                    <a:lnTo>
                      <a:pt x="20" y="179"/>
                    </a:lnTo>
                    <a:lnTo>
                      <a:pt x="32" y="182"/>
                    </a:lnTo>
                    <a:lnTo>
                      <a:pt x="43" y="187"/>
                    </a:lnTo>
                    <a:lnTo>
                      <a:pt x="54" y="195"/>
                    </a:lnTo>
                    <a:lnTo>
                      <a:pt x="69" y="206"/>
                    </a:lnTo>
                    <a:lnTo>
                      <a:pt x="82" y="215"/>
                    </a:lnTo>
                    <a:lnTo>
                      <a:pt x="97" y="224"/>
                    </a:lnTo>
                    <a:lnTo>
                      <a:pt x="110" y="236"/>
                    </a:lnTo>
                    <a:lnTo>
                      <a:pt x="125" y="249"/>
                    </a:lnTo>
                    <a:lnTo>
                      <a:pt x="137" y="259"/>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62" name="Group 14"/>
            <p:cNvGrpSpPr>
              <a:grpSpLocks/>
            </p:cNvGrpSpPr>
            <p:nvPr/>
          </p:nvGrpSpPr>
          <p:grpSpPr bwMode="auto">
            <a:xfrm>
              <a:off x="4653" y="2849"/>
              <a:ext cx="1084" cy="1464"/>
              <a:chOff x="4653" y="2849"/>
              <a:chExt cx="1084" cy="1464"/>
            </a:xfrm>
          </p:grpSpPr>
          <p:grpSp>
            <p:nvGrpSpPr>
              <p:cNvPr id="2063" name="Group 15"/>
              <p:cNvGrpSpPr>
                <a:grpSpLocks/>
              </p:cNvGrpSpPr>
              <p:nvPr/>
            </p:nvGrpSpPr>
            <p:grpSpPr bwMode="auto">
              <a:xfrm>
                <a:off x="5207" y="2849"/>
                <a:ext cx="530" cy="1443"/>
                <a:chOff x="5207" y="2849"/>
                <a:chExt cx="530" cy="1443"/>
              </a:xfrm>
            </p:grpSpPr>
            <p:sp>
              <p:nvSpPr>
                <p:cNvPr id="2064" name="Freeform 16"/>
                <p:cNvSpPr>
                  <a:spLocks/>
                </p:cNvSpPr>
                <p:nvPr/>
              </p:nvSpPr>
              <p:spPr bwMode="auto">
                <a:xfrm>
                  <a:off x="5524" y="3154"/>
                  <a:ext cx="191" cy="1138"/>
                </a:xfrm>
                <a:custGeom>
                  <a:avLst/>
                  <a:gdLst>
                    <a:gd name="T0" fmla="*/ 190 w 191"/>
                    <a:gd name="T1" fmla="*/ 529 h 1138"/>
                    <a:gd name="T2" fmla="*/ 174 w 191"/>
                    <a:gd name="T3" fmla="*/ 760 h 1138"/>
                    <a:gd name="T4" fmla="*/ 158 w 191"/>
                    <a:gd name="T5" fmla="*/ 946 h 1138"/>
                    <a:gd name="T6" fmla="*/ 147 w 191"/>
                    <a:gd name="T7" fmla="*/ 1083 h 1138"/>
                    <a:gd name="T8" fmla="*/ 150 w 191"/>
                    <a:gd name="T9" fmla="*/ 1137 h 1138"/>
                    <a:gd name="T10" fmla="*/ 127 w 191"/>
                    <a:gd name="T11" fmla="*/ 1137 h 1138"/>
                    <a:gd name="T12" fmla="*/ 120 w 191"/>
                    <a:gd name="T13" fmla="*/ 1058 h 1138"/>
                    <a:gd name="T14" fmla="*/ 116 w 191"/>
                    <a:gd name="T15" fmla="*/ 937 h 1138"/>
                    <a:gd name="T16" fmla="*/ 108 w 191"/>
                    <a:gd name="T17" fmla="*/ 824 h 1138"/>
                    <a:gd name="T18" fmla="*/ 104 w 191"/>
                    <a:gd name="T19" fmla="*/ 740 h 1138"/>
                    <a:gd name="T20" fmla="*/ 95 w 191"/>
                    <a:gd name="T21" fmla="*/ 617 h 1138"/>
                    <a:gd name="T22" fmla="*/ 84 w 191"/>
                    <a:gd name="T23" fmla="*/ 510 h 1138"/>
                    <a:gd name="T24" fmla="*/ 75 w 191"/>
                    <a:gd name="T25" fmla="*/ 417 h 1138"/>
                    <a:gd name="T26" fmla="*/ 66 w 191"/>
                    <a:gd name="T27" fmla="*/ 316 h 1138"/>
                    <a:gd name="T28" fmla="*/ 52 w 191"/>
                    <a:gd name="T29" fmla="*/ 217 h 1138"/>
                    <a:gd name="T30" fmla="*/ 36 w 191"/>
                    <a:gd name="T31" fmla="*/ 133 h 1138"/>
                    <a:gd name="T32" fmla="*/ 9 w 191"/>
                    <a:gd name="T33" fmla="*/ 51 h 1138"/>
                    <a:gd name="T34" fmla="*/ 0 w 191"/>
                    <a:gd name="T35" fmla="*/ 19 h 1138"/>
                    <a:gd name="T36" fmla="*/ 11 w 191"/>
                    <a:gd name="T37" fmla="*/ 0 h 1138"/>
                    <a:gd name="T38" fmla="*/ 28 w 191"/>
                    <a:gd name="T39" fmla="*/ 33 h 1138"/>
                    <a:gd name="T40" fmla="*/ 52 w 191"/>
                    <a:gd name="T41" fmla="*/ 109 h 1138"/>
                    <a:gd name="T42" fmla="*/ 70 w 191"/>
                    <a:gd name="T43" fmla="*/ 187 h 1138"/>
                    <a:gd name="T44" fmla="*/ 84 w 191"/>
                    <a:gd name="T45" fmla="*/ 268 h 1138"/>
                    <a:gd name="T46" fmla="*/ 93 w 191"/>
                    <a:gd name="T47" fmla="*/ 372 h 1138"/>
                    <a:gd name="T48" fmla="*/ 102 w 191"/>
                    <a:gd name="T49" fmla="*/ 470 h 1138"/>
                    <a:gd name="T50" fmla="*/ 115 w 191"/>
                    <a:gd name="T51" fmla="*/ 603 h 1138"/>
                    <a:gd name="T52" fmla="*/ 125 w 191"/>
                    <a:gd name="T53" fmla="*/ 712 h 1138"/>
                    <a:gd name="T54" fmla="*/ 129 w 191"/>
                    <a:gd name="T55" fmla="*/ 799 h 1138"/>
                    <a:gd name="T56" fmla="*/ 133 w 191"/>
                    <a:gd name="T57" fmla="*/ 889 h 1138"/>
                    <a:gd name="T58" fmla="*/ 142 w 191"/>
                    <a:gd name="T59" fmla="*/ 982 h 1138"/>
                    <a:gd name="T60" fmla="*/ 154 w 191"/>
                    <a:gd name="T61" fmla="*/ 822 h 1138"/>
                    <a:gd name="T62" fmla="*/ 169 w 191"/>
                    <a:gd name="T63" fmla="*/ 672 h 1138"/>
                    <a:gd name="T64" fmla="*/ 190 w 191"/>
                    <a:gd name="T65" fmla="*/ 529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1" h="1138">
                      <a:moveTo>
                        <a:pt x="190" y="529"/>
                      </a:moveTo>
                      <a:lnTo>
                        <a:pt x="174" y="760"/>
                      </a:lnTo>
                      <a:lnTo>
                        <a:pt x="158" y="946"/>
                      </a:lnTo>
                      <a:lnTo>
                        <a:pt x="147" y="1083"/>
                      </a:lnTo>
                      <a:lnTo>
                        <a:pt x="150" y="1137"/>
                      </a:lnTo>
                      <a:lnTo>
                        <a:pt x="127" y="1137"/>
                      </a:lnTo>
                      <a:lnTo>
                        <a:pt x="120" y="1058"/>
                      </a:lnTo>
                      <a:lnTo>
                        <a:pt x="116" y="937"/>
                      </a:lnTo>
                      <a:lnTo>
                        <a:pt x="108" y="824"/>
                      </a:lnTo>
                      <a:lnTo>
                        <a:pt x="104" y="740"/>
                      </a:lnTo>
                      <a:lnTo>
                        <a:pt x="95" y="617"/>
                      </a:lnTo>
                      <a:lnTo>
                        <a:pt x="84" y="510"/>
                      </a:lnTo>
                      <a:lnTo>
                        <a:pt x="75" y="417"/>
                      </a:lnTo>
                      <a:lnTo>
                        <a:pt x="66" y="316"/>
                      </a:lnTo>
                      <a:lnTo>
                        <a:pt x="52" y="217"/>
                      </a:lnTo>
                      <a:lnTo>
                        <a:pt x="36" y="133"/>
                      </a:lnTo>
                      <a:lnTo>
                        <a:pt x="9" y="51"/>
                      </a:lnTo>
                      <a:lnTo>
                        <a:pt x="0" y="19"/>
                      </a:lnTo>
                      <a:lnTo>
                        <a:pt x="11" y="0"/>
                      </a:lnTo>
                      <a:lnTo>
                        <a:pt x="28" y="33"/>
                      </a:lnTo>
                      <a:lnTo>
                        <a:pt x="52" y="109"/>
                      </a:lnTo>
                      <a:lnTo>
                        <a:pt x="70" y="187"/>
                      </a:lnTo>
                      <a:lnTo>
                        <a:pt x="84" y="268"/>
                      </a:lnTo>
                      <a:lnTo>
                        <a:pt x="93" y="372"/>
                      </a:lnTo>
                      <a:lnTo>
                        <a:pt x="102" y="470"/>
                      </a:lnTo>
                      <a:lnTo>
                        <a:pt x="115" y="603"/>
                      </a:lnTo>
                      <a:lnTo>
                        <a:pt x="125" y="712"/>
                      </a:lnTo>
                      <a:lnTo>
                        <a:pt x="129" y="799"/>
                      </a:lnTo>
                      <a:lnTo>
                        <a:pt x="133" y="889"/>
                      </a:lnTo>
                      <a:lnTo>
                        <a:pt x="142" y="982"/>
                      </a:lnTo>
                      <a:lnTo>
                        <a:pt x="154" y="822"/>
                      </a:lnTo>
                      <a:lnTo>
                        <a:pt x="169" y="672"/>
                      </a:lnTo>
                      <a:lnTo>
                        <a:pt x="190" y="529"/>
                      </a:lnTo>
                    </a:path>
                  </a:pathLst>
                </a:custGeom>
                <a:solidFill>
                  <a:srgbClr val="3C002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5" name="Freeform 17"/>
                <p:cNvSpPr>
                  <a:spLocks/>
                </p:cNvSpPr>
                <p:nvPr/>
              </p:nvSpPr>
              <p:spPr bwMode="auto">
                <a:xfrm>
                  <a:off x="5207" y="2849"/>
                  <a:ext cx="530" cy="830"/>
                </a:xfrm>
                <a:custGeom>
                  <a:avLst/>
                  <a:gdLst>
                    <a:gd name="T0" fmla="*/ 294 w 530"/>
                    <a:gd name="T1" fmla="*/ 121 h 830"/>
                    <a:gd name="T2" fmla="*/ 228 w 530"/>
                    <a:gd name="T3" fmla="*/ 23 h 830"/>
                    <a:gd name="T4" fmla="*/ 119 w 530"/>
                    <a:gd name="T5" fmla="*/ 2 h 830"/>
                    <a:gd name="T6" fmla="*/ 126 w 530"/>
                    <a:gd name="T7" fmla="*/ 23 h 830"/>
                    <a:gd name="T8" fmla="*/ 209 w 530"/>
                    <a:gd name="T9" fmla="*/ 70 h 830"/>
                    <a:gd name="T10" fmla="*/ 282 w 530"/>
                    <a:gd name="T11" fmla="*/ 239 h 830"/>
                    <a:gd name="T12" fmla="*/ 158 w 530"/>
                    <a:gd name="T13" fmla="*/ 152 h 830"/>
                    <a:gd name="T14" fmla="*/ 71 w 530"/>
                    <a:gd name="T15" fmla="*/ 135 h 830"/>
                    <a:gd name="T16" fmla="*/ 16 w 530"/>
                    <a:gd name="T17" fmla="*/ 185 h 830"/>
                    <a:gd name="T18" fmla="*/ 83 w 530"/>
                    <a:gd name="T19" fmla="*/ 185 h 830"/>
                    <a:gd name="T20" fmla="*/ 235 w 530"/>
                    <a:gd name="T21" fmla="*/ 231 h 830"/>
                    <a:gd name="T22" fmla="*/ 225 w 530"/>
                    <a:gd name="T23" fmla="*/ 262 h 830"/>
                    <a:gd name="T24" fmla="*/ 200 w 530"/>
                    <a:gd name="T25" fmla="*/ 305 h 830"/>
                    <a:gd name="T26" fmla="*/ 273 w 530"/>
                    <a:gd name="T27" fmla="*/ 304 h 830"/>
                    <a:gd name="T28" fmla="*/ 149 w 530"/>
                    <a:gd name="T29" fmla="*/ 345 h 830"/>
                    <a:gd name="T30" fmla="*/ 82 w 530"/>
                    <a:gd name="T31" fmla="*/ 417 h 830"/>
                    <a:gd name="T32" fmla="*/ 15 w 530"/>
                    <a:gd name="T33" fmla="*/ 581 h 830"/>
                    <a:gd name="T34" fmla="*/ 157 w 530"/>
                    <a:gd name="T35" fmla="*/ 413 h 830"/>
                    <a:gd name="T36" fmla="*/ 256 w 530"/>
                    <a:gd name="T37" fmla="*/ 346 h 830"/>
                    <a:gd name="T38" fmla="*/ 205 w 530"/>
                    <a:gd name="T39" fmla="*/ 481 h 830"/>
                    <a:gd name="T40" fmla="*/ 166 w 530"/>
                    <a:gd name="T41" fmla="*/ 604 h 830"/>
                    <a:gd name="T42" fmla="*/ 155 w 530"/>
                    <a:gd name="T43" fmla="*/ 728 h 830"/>
                    <a:gd name="T44" fmla="*/ 213 w 530"/>
                    <a:gd name="T45" fmla="*/ 541 h 830"/>
                    <a:gd name="T46" fmla="*/ 268 w 530"/>
                    <a:gd name="T47" fmla="*/ 422 h 830"/>
                    <a:gd name="T48" fmla="*/ 272 w 530"/>
                    <a:gd name="T49" fmla="*/ 383 h 830"/>
                    <a:gd name="T50" fmla="*/ 255 w 530"/>
                    <a:gd name="T51" fmla="*/ 577 h 830"/>
                    <a:gd name="T52" fmla="*/ 300 w 530"/>
                    <a:gd name="T53" fmla="*/ 784 h 830"/>
                    <a:gd name="T54" fmla="*/ 277 w 530"/>
                    <a:gd name="T55" fmla="*/ 559 h 830"/>
                    <a:gd name="T56" fmla="*/ 275 w 530"/>
                    <a:gd name="T57" fmla="*/ 398 h 830"/>
                    <a:gd name="T58" fmla="*/ 319 w 530"/>
                    <a:gd name="T59" fmla="*/ 338 h 830"/>
                    <a:gd name="T60" fmla="*/ 407 w 530"/>
                    <a:gd name="T61" fmla="*/ 532 h 830"/>
                    <a:gd name="T62" fmla="*/ 483 w 530"/>
                    <a:gd name="T63" fmla="*/ 734 h 830"/>
                    <a:gd name="T64" fmla="*/ 418 w 530"/>
                    <a:gd name="T65" fmla="*/ 521 h 830"/>
                    <a:gd name="T66" fmla="*/ 347 w 530"/>
                    <a:gd name="T67" fmla="*/ 339 h 830"/>
                    <a:gd name="T68" fmla="*/ 355 w 530"/>
                    <a:gd name="T69" fmla="*/ 217 h 830"/>
                    <a:gd name="T70" fmla="*/ 420 w 530"/>
                    <a:gd name="T71" fmla="*/ 233 h 830"/>
                    <a:gd name="T72" fmla="*/ 519 w 530"/>
                    <a:gd name="T73" fmla="*/ 223 h 830"/>
                    <a:gd name="T74" fmla="*/ 468 w 530"/>
                    <a:gd name="T75" fmla="*/ 219 h 830"/>
                    <a:gd name="T76" fmla="*/ 354 w 530"/>
                    <a:gd name="T77" fmla="*/ 257 h 830"/>
                    <a:gd name="T78" fmla="*/ 419 w 530"/>
                    <a:gd name="T79" fmla="*/ 195 h 830"/>
                    <a:gd name="T80" fmla="*/ 528 w 530"/>
                    <a:gd name="T81" fmla="*/ 181 h 830"/>
                    <a:gd name="T82" fmla="*/ 496 w 530"/>
                    <a:gd name="T83" fmla="*/ 157 h 830"/>
                    <a:gd name="T84" fmla="*/ 353 w 530"/>
                    <a:gd name="T85" fmla="*/ 247 h 830"/>
                    <a:gd name="T86" fmla="*/ 373 w 530"/>
                    <a:gd name="T87" fmla="*/ 178 h 830"/>
                    <a:gd name="T88" fmla="*/ 490 w 530"/>
                    <a:gd name="T89" fmla="*/ 110 h 830"/>
                    <a:gd name="T90" fmla="*/ 407 w 530"/>
                    <a:gd name="T91" fmla="*/ 147 h 830"/>
                    <a:gd name="T92" fmla="*/ 319 w 530"/>
                    <a:gd name="T93" fmla="*/ 195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0" h="830">
                      <a:moveTo>
                        <a:pt x="319" y="195"/>
                      </a:moveTo>
                      <a:lnTo>
                        <a:pt x="309" y="157"/>
                      </a:lnTo>
                      <a:lnTo>
                        <a:pt x="294" y="121"/>
                      </a:lnTo>
                      <a:lnTo>
                        <a:pt x="275" y="80"/>
                      </a:lnTo>
                      <a:lnTo>
                        <a:pt x="253" y="49"/>
                      </a:lnTo>
                      <a:lnTo>
                        <a:pt x="228" y="23"/>
                      </a:lnTo>
                      <a:lnTo>
                        <a:pt x="194" y="9"/>
                      </a:lnTo>
                      <a:lnTo>
                        <a:pt x="149" y="1"/>
                      </a:lnTo>
                      <a:lnTo>
                        <a:pt x="119" y="2"/>
                      </a:lnTo>
                      <a:lnTo>
                        <a:pt x="85" y="0"/>
                      </a:lnTo>
                      <a:lnTo>
                        <a:pt x="107" y="20"/>
                      </a:lnTo>
                      <a:lnTo>
                        <a:pt x="126" y="23"/>
                      </a:lnTo>
                      <a:lnTo>
                        <a:pt x="151" y="34"/>
                      </a:lnTo>
                      <a:lnTo>
                        <a:pt x="174" y="45"/>
                      </a:lnTo>
                      <a:lnTo>
                        <a:pt x="209" y="70"/>
                      </a:lnTo>
                      <a:lnTo>
                        <a:pt x="237" y="104"/>
                      </a:lnTo>
                      <a:lnTo>
                        <a:pt x="255" y="147"/>
                      </a:lnTo>
                      <a:lnTo>
                        <a:pt x="282" y="239"/>
                      </a:lnTo>
                      <a:lnTo>
                        <a:pt x="209" y="178"/>
                      </a:lnTo>
                      <a:lnTo>
                        <a:pt x="185" y="163"/>
                      </a:lnTo>
                      <a:lnTo>
                        <a:pt x="158" y="152"/>
                      </a:lnTo>
                      <a:lnTo>
                        <a:pt x="133" y="148"/>
                      </a:lnTo>
                      <a:lnTo>
                        <a:pt x="118" y="143"/>
                      </a:lnTo>
                      <a:lnTo>
                        <a:pt x="71" y="135"/>
                      </a:lnTo>
                      <a:lnTo>
                        <a:pt x="0" y="129"/>
                      </a:lnTo>
                      <a:lnTo>
                        <a:pt x="0" y="185"/>
                      </a:lnTo>
                      <a:lnTo>
                        <a:pt x="16" y="185"/>
                      </a:lnTo>
                      <a:lnTo>
                        <a:pt x="38" y="187"/>
                      </a:lnTo>
                      <a:lnTo>
                        <a:pt x="64" y="184"/>
                      </a:lnTo>
                      <a:lnTo>
                        <a:pt x="83" y="185"/>
                      </a:lnTo>
                      <a:lnTo>
                        <a:pt x="136" y="191"/>
                      </a:lnTo>
                      <a:lnTo>
                        <a:pt x="157" y="198"/>
                      </a:lnTo>
                      <a:lnTo>
                        <a:pt x="235" y="231"/>
                      </a:lnTo>
                      <a:lnTo>
                        <a:pt x="275" y="257"/>
                      </a:lnTo>
                      <a:lnTo>
                        <a:pt x="246" y="261"/>
                      </a:lnTo>
                      <a:lnTo>
                        <a:pt x="225" y="262"/>
                      </a:lnTo>
                      <a:lnTo>
                        <a:pt x="194" y="288"/>
                      </a:lnTo>
                      <a:lnTo>
                        <a:pt x="179" y="328"/>
                      </a:lnTo>
                      <a:lnTo>
                        <a:pt x="200" y="305"/>
                      </a:lnTo>
                      <a:lnTo>
                        <a:pt x="260" y="278"/>
                      </a:lnTo>
                      <a:lnTo>
                        <a:pt x="297" y="290"/>
                      </a:lnTo>
                      <a:lnTo>
                        <a:pt x="273" y="304"/>
                      </a:lnTo>
                      <a:lnTo>
                        <a:pt x="244" y="305"/>
                      </a:lnTo>
                      <a:lnTo>
                        <a:pt x="171" y="337"/>
                      </a:lnTo>
                      <a:lnTo>
                        <a:pt x="149" y="345"/>
                      </a:lnTo>
                      <a:lnTo>
                        <a:pt x="125" y="356"/>
                      </a:lnTo>
                      <a:lnTo>
                        <a:pt x="104" y="374"/>
                      </a:lnTo>
                      <a:lnTo>
                        <a:pt x="82" y="417"/>
                      </a:lnTo>
                      <a:lnTo>
                        <a:pt x="69" y="449"/>
                      </a:lnTo>
                      <a:lnTo>
                        <a:pt x="29" y="553"/>
                      </a:lnTo>
                      <a:lnTo>
                        <a:pt x="15" y="581"/>
                      </a:lnTo>
                      <a:lnTo>
                        <a:pt x="79" y="502"/>
                      </a:lnTo>
                      <a:lnTo>
                        <a:pt x="109" y="473"/>
                      </a:lnTo>
                      <a:lnTo>
                        <a:pt x="157" y="413"/>
                      </a:lnTo>
                      <a:lnTo>
                        <a:pt x="180" y="390"/>
                      </a:lnTo>
                      <a:lnTo>
                        <a:pt x="200" y="374"/>
                      </a:lnTo>
                      <a:lnTo>
                        <a:pt x="256" y="346"/>
                      </a:lnTo>
                      <a:lnTo>
                        <a:pt x="287" y="323"/>
                      </a:lnTo>
                      <a:lnTo>
                        <a:pt x="263" y="348"/>
                      </a:lnTo>
                      <a:lnTo>
                        <a:pt x="205" y="481"/>
                      </a:lnTo>
                      <a:lnTo>
                        <a:pt x="182" y="539"/>
                      </a:lnTo>
                      <a:lnTo>
                        <a:pt x="172" y="572"/>
                      </a:lnTo>
                      <a:lnTo>
                        <a:pt x="166" y="604"/>
                      </a:lnTo>
                      <a:lnTo>
                        <a:pt x="162" y="641"/>
                      </a:lnTo>
                      <a:lnTo>
                        <a:pt x="161" y="670"/>
                      </a:lnTo>
                      <a:lnTo>
                        <a:pt x="155" y="728"/>
                      </a:lnTo>
                      <a:lnTo>
                        <a:pt x="182" y="670"/>
                      </a:lnTo>
                      <a:lnTo>
                        <a:pt x="200" y="590"/>
                      </a:lnTo>
                      <a:lnTo>
                        <a:pt x="213" y="541"/>
                      </a:lnTo>
                      <a:lnTo>
                        <a:pt x="225" y="510"/>
                      </a:lnTo>
                      <a:lnTo>
                        <a:pt x="255" y="451"/>
                      </a:lnTo>
                      <a:lnTo>
                        <a:pt x="268" y="422"/>
                      </a:lnTo>
                      <a:lnTo>
                        <a:pt x="278" y="386"/>
                      </a:lnTo>
                      <a:lnTo>
                        <a:pt x="297" y="336"/>
                      </a:lnTo>
                      <a:lnTo>
                        <a:pt x="272" y="383"/>
                      </a:lnTo>
                      <a:lnTo>
                        <a:pt x="258" y="435"/>
                      </a:lnTo>
                      <a:lnTo>
                        <a:pt x="253" y="539"/>
                      </a:lnTo>
                      <a:lnTo>
                        <a:pt x="255" y="577"/>
                      </a:lnTo>
                      <a:lnTo>
                        <a:pt x="261" y="646"/>
                      </a:lnTo>
                      <a:lnTo>
                        <a:pt x="267" y="673"/>
                      </a:lnTo>
                      <a:lnTo>
                        <a:pt x="300" y="784"/>
                      </a:lnTo>
                      <a:lnTo>
                        <a:pt x="305" y="829"/>
                      </a:lnTo>
                      <a:lnTo>
                        <a:pt x="296" y="676"/>
                      </a:lnTo>
                      <a:lnTo>
                        <a:pt x="277" y="559"/>
                      </a:lnTo>
                      <a:lnTo>
                        <a:pt x="274" y="519"/>
                      </a:lnTo>
                      <a:lnTo>
                        <a:pt x="272" y="426"/>
                      </a:lnTo>
                      <a:lnTo>
                        <a:pt x="275" y="398"/>
                      </a:lnTo>
                      <a:lnTo>
                        <a:pt x="288" y="351"/>
                      </a:lnTo>
                      <a:lnTo>
                        <a:pt x="300" y="320"/>
                      </a:lnTo>
                      <a:lnTo>
                        <a:pt x="319" y="338"/>
                      </a:lnTo>
                      <a:lnTo>
                        <a:pt x="349" y="379"/>
                      </a:lnTo>
                      <a:lnTo>
                        <a:pt x="384" y="463"/>
                      </a:lnTo>
                      <a:lnTo>
                        <a:pt x="407" y="532"/>
                      </a:lnTo>
                      <a:lnTo>
                        <a:pt x="426" y="594"/>
                      </a:lnTo>
                      <a:lnTo>
                        <a:pt x="460" y="686"/>
                      </a:lnTo>
                      <a:lnTo>
                        <a:pt x="483" y="734"/>
                      </a:lnTo>
                      <a:lnTo>
                        <a:pt x="502" y="765"/>
                      </a:lnTo>
                      <a:lnTo>
                        <a:pt x="494" y="720"/>
                      </a:lnTo>
                      <a:lnTo>
                        <a:pt x="418" y="521"/>
                      </a:lnTo>
                      <a:lnTo>
                        <a:pt x="371" y="415"/>
                      </a:lnTo>
                      <a:lnTo>
                        <a:pt x="357" y="375"/>
                      </a:lnTo>
                      <a:lnTo>
                        <a:pt x="347" y="339"/>
                      </a:lnTo>
                      <a:lnTo>
                        <a:pt x="312" y="268"/>
                      </a:lnTo>
                      <a:lnTo>
                        <a:pt x="318" y="236"/>
                      </a:lnTo>
                      <a:lnTo>
                        <a:pt x="355" y="217"/>
                      </a:lnTo>
                      <a:lnTo>
                        <a:pt x="373" y="224"/>
                      </a:lnTo>
                      <a:lnTo>
                        <a:pt x="396" y="226"/>
                      </a:lnTo>
                      <a:lnTo>
                        <a:pt x="420" y="233"/>
                      </a:lnTo>
                      <a:lnTo>
                        <a:pt x="517" y="244"/>
                      </a:lnTo>
                      <a:lnTo>
                        <a:pt x="511" y="243"/>
                      </a:lnTo>
                      <a:lnTo>
                        <a:pt x="519" y="223"/>
                      </a:lnTo>
                      <a:lnTo>
                        <a:pt x="523" y="223"/>
                      </a:lnTo>
                      <a:lnTo>
                        <a:pt x="498" y="219"/>
                      </a:lnTo>
                      <a:lnTo>
                        <a:pt x="468" y="219"/>
                      </a:lnTo>
                      <a:lnTo>
                        <a:pt x="430" y="227"/>
                      </a:lnTo>
                      <a:lnTo>
                        <a:pt x="389" y="241"/>
                      </a:lnTo>
                      <a:lnTo>
                        <a:pt x="354" y="257"/>
                      </a:lnTo>
                      <a:lnTo>
                        <a:pt x="326" y="267"/>
                      </a:lnTo>
                      <a:lnTo>
                        <a:pt x="364" y="230"/>
                      </a:lnTo>
                      <a:lnTo>
                        <a:pt x="419" y="195"/>
                      </a:lnTo>
                      <a:lnTo>
                        <a:pt x="477" y="180"/>
                      </a:lnTo>
                      <a:lnTo>
                        <a:pt x="503" y="179"/>
                      </a:lnTo>
                      <a:lnTo>
                        <a:pt x="528" y="181"/>
                      </a:lnTo>
                      <a:lnTo>
                        <a:pt x="518" y="181"/>
                      </a:lnTo>
                      <a:lnTo>
                        <a:pt x="529" y="153"/>
                      </a:lnTo>
                      <a:lnTo>
                        <a:pt x="496" y="157"/>
                      </a:lnTo>
                      <a:lnTo>
                        <a:pt x="458" y="174"/>
                      </a:lnTo>
                      <a:lnTo>
                        <a:pt x="417" y="198"/>
                      </a:lnTo>
                      <a:lnTo>
                        <a:pt x="353" y="247"/>
                      </a:lnTo>
                      <a:lnTo>
                        <a:pt x="324" y="266"/>
                      </a:lnTo>
                      <a:lnTo>
                        <a:pt x="340" y="204"/>
                      </a:lnTo>
                      <a:lnTo>
                        <a:pt x="373" y="178"/>
                      </a:lnTo>
                      <a:lnTo>
                        <a:pt x="411" y="152"/>
                      </a:lnTo>
                      <a:lnTo>
                        <a:pt x="464" y="121"/>
                      </a:lnTo>
                      <a:lnTo>
                        <a:pt x="490" y="110"/>
                      </a:lnTo>
                      <a:lnTo>
                        <a:pt x="458" y="102"/>
                      </a:lnTo>
                      <a:lnTo>
                        <a:pt x="433" y="121"/>
                      </a:lnTo>
                      <a:lnTo>
                        <a:pt x="407" y="147"/>
                      </a:lnTo>
                      <a:lnTo>
                        <a:pt x="386" y="166"/>
                      </a:lnTo>
                      <a:lnTo>
                        <a:pt x="352" y="206"/>
                      </a:lnTo>
                      <a:lnTo>
                        <a:pt x="319" y="195"/>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66" name="Group 18"/>
              <p:cNvGrpSpPr>
                <a:grpSpLocks/>
              </p:cNvGrpSpPr>
              <p:nvPr/>
            </p:nvGrpSpPr>
            <p:grpSpPr bwMode="auto">
              <a:xfrm>
                <a:off x="4653" y="3240"/>
                <a:ext cx="991" cy="1073"/>
                <a:chOff x="4653" y="3240"/>
                <a:chExt cx="991" cy="1073"/>
              </a:xfrm>
            </p:grpSpPr>
            <p:sp>
              <p:nvSpPr>
                <p:cNvPr id="2067" name="Freeform 19"/>
                <p:cNvSpPr>
                  <a:spLocks/>
                </p:cNvSpPr>
                <p:nvPr/>
              </p:nvSpPr>
              <p:spPr bwMode="auto">
                <a:xfrm>
                  <a:off x="5033" y="3428"/>
                  <a:ext cx="273" cy="885"/>
                </a:xfrm>
                <a:custGeom>
                  <a:avLst/>
                  <a:gdLst>
                    <a:gd name="T0" fmla="*/ 272 w 273"/>
                    <a:gd name="T1" fmla="*/ 411 h 885"/>
                    <a:gd name="T2" fmla="*/ 249 w 273"/>
                    <a:gd name="T3" fmla="*/ 591 h 885"/>
                    <a:gd name="T4" fmla="*/ 226 w 273"/>
                    <a:gd name="T5" fmla="*/ 735 h 885"/>
                    <a:gd name="T6" fmla="*/ 211 w 273"/>
                    <a:gd name="T7" fmla="*/ 842 h 885"/>
                    <a:gd name="T8" fmla="*/ 215 w 273"/>
                    <a:gd name="T9" fmla="*/ 884 h 885"/>
                    <a:gd name="T10" fmla="*/ 182 w 273"/>
                    <a:gd name="T11" fmla="*/ 884 h 885"/>
                    <a:gd name="T12" fmla="*/ 171 w 273"/>
                    <a:gd name="T13" fmla="*/ 822 h 885"/>
                    <a:gd name="T14" fmla="*/ 167 w 273"/>
                    <a:gd name="T15" fmla="*/ 729 h 885"/>
                    <a:gd name="T16" fmla="*/ 154 w 273"/>
                    <a:gd name="T17" fmla="*/ 641 h 885"/>
                    <a:gd name="T18" fmla="*/ 148 w 273"/>
                    <a:gd name="T19" fmla="*/ 575 h 885"/>
                    <a:gd name="T20" fmla="*/ 136 w 273"/>
                    <a:gd name="T21" fmla="*/ 479 h 885"/>
                    <a:gd name="T22" fmla="*/ 120 w 273"/>
                    <a:gd name="T23" fmla="*/ 397 h 885"/>
                    <a:gd name="T24" fmla="*/ 108 w 273"/>
                    <a:gd name="T25" fmla="*/ 324 h 885"/>
                    <a:gd name="T26" fmla="*/ 95 w 273"/>
                    <a:gd name="T27" fmla="*/ 246 h 885"/>
                    <a:gd name="T28" fmla="*/ 74 w 273"/>
                    <a:gd name="T29" fmla="*/ 168 h 885"/>
                    <a:gd name="T30" fmla="*/ 51 w 273"/>
                    <a:gd name="T31" fmla="*/ 103 h 885"/>
                    <a:gd name="T32" fmla="*/ 13 w 273"/>
                    <a:gd name="T33" fmla="*/ 39 h 885"/>
                    <a:gd name="T34" fmla="*/ 0 w 273"/>
                    <a:gd name="T35" fmla="*/ 15 h 885"/>
                    <a:gd name="T36" fmla="*/ 16 w 273"/>
                    <a:gd name="T37" fmla="*/ 0 h 885"/>
                    <a:gd name="T38" fmla="*/ 41 w 273"/>
                    <a:gd name="T39" fmla="*/ 26 h 885"/>
                    <a:gd name="T40" fmla="*/ 74 w 273"/>
                    <a:gd name="T41" fmla="*/ 85 h 885"/>
                    <a:gd name="T42" fmla="*/ 100 w 273"/>
                    <a:gd name="T43" fmla="*/ 145 h 885"/>
                    <a:gd name="T44" fmla="*/ 120 w 273"/>
                    <a:gd name="T45" fmla="*/ 208 h 885"/>
                    <a:gd name="T46" fmla="*/ 133 w 273"/>
                    <a:gd name="T47" fmla="*/ 289 h 885"/>
                    <a:gd name="T48" fmla="*/ 146 w 273"/>
                    <a:gd name="T49" fmla="*/ 365 h 885"/>
                    <a:gd name="T50" fmla="*/ 164 w 273"/>
                    <a:gd name="T51" fmla="*/ 468 h 885"/>
                    <a:gd name="T52" fmla="*/ 179 w 273"/>
                    <a:gd name="T53" fmla="*/ 553 h 885"/>
                    <a:gd name="T54" fmla="*/ 185 w 273"/>
                    <a:gd name="T55" fmla="*/ 621 h 885"/>
                    <a:gd name="T56" fmla="*/ 190 w 273"/>
                    <a:gd name="T57" fmla="*/ 691 h 885"/>
                    <a:gd name="T58" fmla="*/ 203 w 273"/>
                    <a:gd name="T59" fmla="*/ 763 h 885"/>
                    <a:gd name="T60" fmla="*/ 221 w 273"/>
                    <a:gd name="T61" fmla="*/ 639 h 885"/>
                    <a:gd name="T62" fmla="*/ 242 w 273"/>
                    <a:gd name="T63" fmla="*/ 523 h 885"/>
                    <a:gd name="T64" fmla="*/ 272 w 273"/>
                    <a:gd name="T65" fmla="*/ 411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3" h="885">
                      <a:moveTo>
                        <a:pt x="272" y="411"/>
                      </a:moveTo>
                      <a:lnTo>
                        <a:pt x="249" y="591"/>
                      </a:lnTo>
                      <a:lnTo>
                        <a:pt x="226" y="735"/>
                      </a:lnTo>
                      <a:lnTo>
                        <a:pt x="211" y="842"/>
                      </a:lnTo>
                      <a:lnTo>
                        <a:pt x="215" y="884"/>
                      </a:lnTo>
                      <a:lnTo>
                        <a:pt x="182" y="884"/>
                      </a:lnTo>
                      <a:lnTo>
                        <a:pt x="171" y="822"/>
                      </a:lnTo>
                      <a:lnTo>
                        <a:pt x="167" y="729"/>
                      </a:lnTo>
                      <a:lnTo>
                        <a:pt x="154" y="641"/>
                      </a:lnTo>
                      <a:lnTo>
                        <a:pt x="148" y="575"/>
                      </a:lnTo>
                      <a:lnTo>
                        <a:pt x="136" y="479"/>
                      </a:lnTo>
                      <a:lnTo>
                        <a:pt x="120" y="397"/>
                      </a:lnTo>
                      <a:lnTo>
                        <a:pt x="108" y="324"/>
                      </a:lnTo>
                      <a:lnTo>
                        <a:pt x="95" y="246"/>
                      </a:lnTo>
                      <a:lnTo>
                        <a:pt x="74" y="168"/>
                      </a:lnTo>
                      <a:lnTo>
                        <a:pt x="51" y="103"/>
                      </a:lnTo>
                      <a:lnTo>
                        <a:pt x="13" y="39"/>
                      </a:lnTo>
                      <a:lnTo>
                        <a:pt x="0" y="15"/>
                      </a:lnTo>
                      <a:lnTo>
                        <a:pt x="16" y="0"/>
                      </a:lnTo>
                      <a:lnTo>
                        <a:pt x="41" y="26"/>
                      </a:lnTo>
                      <a:lnTo>
                        <a:pt x="74" y="85"/>
                      </a:lnTo>
                      <a:lnTo>
                        <a:pt x="100" y="145"/>
                      </a:lnTo>
                      <a:lnTo>
                        <a:pt x="120" y="208"/>
                      </a:lnTo>
                      <a:lnTo>
                        <a:pt x="133" y="289"/>
                      </a:lnTo>
                      <a:lnTo>
                        <a:pt x="146" y="365"/>
                      </a:lnTo>
                      <a:lnTo>
                        <a:pt x="164" y="468"/>
                      </a:lnTo>
                      <a:lnTo>
                        <a:pt x="179" y="553"/>
                      </a:lnTo>
                      <a:lnTo>
                        <a:pt x="185" y="621"/>
                      </a:lnTo>
                      <a:lnTo>
                        <a:pt x="190" y="691"/>
                      </a:lnTo>
                      <a:lnTo>
                        <a:pt x="203" y="763"/>
                      </a:lnTo>
                      <a:lnTo>
                        <a:pt x="221" y="639"/>
                      </a:lnTo>
                      <a:lnTo>
                        <a:pt x="242" y="523"/>
                      </a:lnTo>
                      <a:lnTo>
                        <a:pt x="272" y="411"/>
                      </a:lnTo>
                    </a:path>
                  </a:pathLst>
                </a:custGeom>
                <a:solidFill>
                  <a:srgbClr val="3C002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8" name="Freeform 20"/>
                <p:cNvSpPr>
                  <a:spLocks/>
                </p:cNvSpPr>
                <p:nvPr/>
              </p:nvSpPr>
              <p:spPr bwMode="auto">
                <a:xfrm>
                  <a:off x="5116" y="3571"/>
                  <a:ext cx="488" cy="637"/>
                </a:xfrm>
                <a:custGeom>
                  <a:avLst/>
                  <a:gdLst>
                    <a:gd name="T0" fmla="*/ 129 w 488"/>
                    <a:gd name="T1" fmla="*/ 104 h 637"/>
                    <a:gd name="T2" fmla="*/ 145 w 488"/>
                    <a:gd name="T3" fmla="*/ 80 h 637"/>
                    <a:gd name="T4" fmla="*/ 138 w 488"/>
                    <a:gd name="T5" fmla="*/ 9 h 637"/>
                    <a:gd name="T6" fmla="*/ 138 w 488"/>
                    <a:gd name="T7" fmla="*/ 9 h 637"/>
                    <a:gd name="T8" fmla="*/ 138 w 488"/>
                    <a:gd name="T9" fmla="*/ 9 h 637"/>
                    <a:gd name="T10" fmla="*/ 138 w 488"/>
                    <a:gd name="T11" fmla="*/ 9 h 637"/>
                    <a:gd name="T12" fmla="*/ 138 w 488"/>
                    <a:gd name="T13" fmla="*/ 9 h 637"/>
                    <a:gd name="T14" fmla="*/ 150 w 488"/>
                    <a:gd name="T15" fmla="*/ 4 h 637"/>
                    <a:gd name="T16" fmla="*/ 177 w 488"/>
                    <a:gd name="T17" fmla="*/ 118 h 637"/>
                    <a:gd name="T18" fmla="*/ 202 w 488"/>
                    <a:gd name="T19" fmla="*/ 71 h 637"/>
                    <a:gd name="T20" fmla="*/ 217 w 488"/>
                    <a:gd name="T21" fmla="*/ 9 h 637"/>
                    <a:gd name="T22" fmla="*/ 224 w 488"/>
                    <a:gd name="T23" fmla="*/ 9 h 637"/>
                    <a:gd name="T24" fmla="*/ 221 w 488"/>
                    <a:gd name="T25" fmla="*/ 9 h 637"/>
                    <a:gd name="T26" fmla="*/ 224 w 488"/>
                    <a:gd name="T27" fmla="*/ 9 h 637"/>
                    <a:gd name="T28" fmla="*/ 220 w 488"/>
                    <a:gd name="T29" fmla="*/ 9 h 637"/>
                    <a:gd name="T30" fmla="*/ 221 w 488"/>
                    <a:gd name="T31" fmla="*/ 9 h 637"/>
                    <a:gd name="T32" fmla="*/ 226 w 488"/>
                    <a:gd name="T33" fmla="*/ 84 h 637"/>
                    <a:gd name="T34" fmla="*/ 238 w 488"/>
                    <a:gd name="T35" fmla="*/ 158 h 637"/>
                    <a:gd name="T36" fmla="*/ 297 w 488"/>
                    <a:gd name="T37" fmla="*/ 142 h 637"/>
                    <a:gd name="T38" fmla="*/ 376 w 488"/>
                    <a:gd name="T39" fmla="*/ 146 h 637"/>
                    <a:gd name="T40" fmla="*/ 439 w 488"/>
                    <a:gd name="T41" fmla="*/ 187 h 637"/>
                    <a:gd name="T42" fmla="*/ 487 w 488"/>
                    <a:gd name="T43" fmla="*/ 277 h 637"/>
                    <a:gd name="T44" fmla="*/ 429 w 488"/>
                    <a:gd name="T45" fmla="*/ 263 h 637"/>
                    <a:gd name="T46" fmla="*/ 366 w 488"/>
                    <a:gd name="T47" fmla="*/ 234 h 637"/>
                    <a:gd name="T48" fmla="*/ 284 w 488"/>
                    <a:gd name="T49" fmla="*/ 216 h 637"/>
                    <a:gd name="T50" fmla="*/ 230 w 488"/>
                    <a:gd name="T51" fmla="*/ 224 h 637"/>
                    <a:gd name="T52" fmla="*/ 262 w 488"/>
                    <a:gd name="T53" fmla="*/ 268 h 637"/>
                    <a:gd name="T54" fmla="*/ 330 w 488"/>
                    <a:gd name="T55" fmla="*/ 294 h 637"/>
                    <a:gd name="T56" fmla="*/ 401 w 488"/>
                    <a:gd name="T57" fmla="*/ 313 h 637"/>
                    <a:gd name="T58" fmla="*/ 453 w 488"/>
                    <a:gd name="T59" fmla="*/ 378 h 637"/>
                    <a:gd name="T60" fmla="*/ 479 w 488"/>
                    <a:gd name="T61" fmla="*/ 468 h 637"/>
                    <a:gd name="T62" fmla="*/ 415 w 488"/>
                    <a:gd name="T63" fmla="*/ 412 h 637"/>
                    <a:gd name="T64" fmla="*/ 350 w 488"/>
                    <a:gd name="T65" fmla="*/ 355 h 637"/>
                    <a:gd name="T66" fmla="*/ 286 w 488"/>
                    <a:gd name="T67" fmla="*/ 308 h 637"/>
                    <a:gd name="T68" fmla="*/ 239 w 488"/>
                    <a:gd name="T69" fmla="*/ 285 h 637"/>
                    <a:gd name="T70" fmla="*/ 209 w 488"/>
                    <a:gd name="T71" fmla="*/ 330 h 637"/>
                    <a:gd name="T72" fmla="*/ 247 w 488"/>
                    <a:gd name="T73" fmla="*/ 437 h 637"/>
                    <a:gd name="T74" fmla="*/ 283 w 488"/>
                    <a:gd name="T75" fmla="*/ 557 h 637"/>
                    <a:gd name="T76" fmla="*/ 245 w 488"/>
                    <a:gd name="T77" fmla="*/ 585 h 637"/>
                    <a:gd name="T78" fmla="*/ 205 w 488"/>
                    <a:gd name="T79" fmla="*/ 422 h 637"/>
                    <a:gd name="T80" fmla="*/ 167 w 488"/>
                    <a:gd name="T81" fmla="*/ 320 h 637"/>
                    <a:gd name="T82" fmla="*/ 158 w 488"/>
                    <a:gd name="T83" fmla="*/ 351 h 637"/>
                    <a:gd name="T84" fmla="*/ 160 w 488"/>
                    <a:gd name="T85" fmla="*/ 333 h 637"/>
                    <a:gd name="T86" fmla="*/ 150 w 488"/>
                    <a:gd name="T87" fmla="*/ 368 h 637"/>
                    <a:gd name="T88" fmla="*/ 109 w 488"/>
                    <a:gd name="T89" fmla="*/ 459 h 637"/>
                    <a:gd name="T90" fmla="*/ 70 w 488"/>
                    <a:gd name="T91" fmla="*/ 575 h 637"/>
                    <a:gd name="T92" fmla="*/ 61 w 488"/>
                    <a:gd name="T93" fmla="*/ 543 h 637"/>
                    <a:gd name="T94" fmla="*/ 83 w 488"/>
                    <a:gd name="T95" fmla="*/ 444 h 637"/>
                    <a:gd name="T96" fmla="*/ 128 w 488"/>
                    <a:gd name="T97" fmla="*/ 337 h 637"/>
                    <a:gd name="T98" fmla="*/ 176 w 488"/>
                    <a:gd name="T99" fmla="*/ 255 h 637"/>
                    <a:gd name="T100" fmla="*/ 139 w 488"/>
                    <a:gd name="T101" fmla="*/ 249 h 637"/>
                    <a:gd name="T102" fmla="*/ 86 w 488"/>
                    <a:gd name="T103" fmla="*/ 338 h 637"/>
                    <a:gd name="T104" fmla="*/ 40 w 488"/>
                    <a:gd name="T105" fmla="*/ 433 h 637"/>
                    <a:gd name="T106" fmla="*/ 6 w 488"/>
                    <a:gd name="T107" fmla="*/ 496 h 637"/>
                    <a:gd name="T108" fmla="*/ 28 w 488"/>
                    <a:gd name="T109" fmla="*/ 408 h 637"/>
                    <a:gd name="T110" fmla="*/ 81 w 488"/>
                    <a:gd name="T111" fmla="*/ 320 h 637"/>
                    <a:gd name="T112" fmla="*/ 150 w 488"/>
                    <a:gd name="T113" fmla="*/ 233 h 637"/>
                    <a:gd name="T114" fmla="*/ 134 w 488"/>
                    <a:gd name="T115" fmla="*/ 177 h 637"/>
                    <a:gd name="T116" fmla="*/ 81 w 488"/>
                    <a:gd name="T117" fmla="*/ 106 h 637"/>
                    <a:gd name="T118" fmla="*/ 25 w 488"/>
                    <a:gd name="T119" fmla="*/ 22 h 637"/>
                    <a:gd name="T120" fmla="*/ 31 w 488"/>
                    <a:gd name="T121" fmla="*/ 9 h 637"/>
                    <a:gd name="T122" fmla="*/ 58 w 488"/>
                    <a:gd name="T123" fmla="*/ 9 h 637"/>
                    <a:gd name="T124" fmla="*/ 67 w 488"/>
                    <a:gd name="T125" fmla="*/ 19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8" h="637">
                      <a:moveTo>
                        <a:pt x="92" y="56"/>
                      </a:moveTo>
                      <a:lnTo>
                        <a:pt x="101" y="70"/>
                      </a:lnTo>
                      <a:lnTo>
                        <a:pt x="109" y="80"/>
                      </a:lnTo>
                      <a:lnTo>
                        <a:pt x="119" y="91"/>
                      </a:lnTo>
                      <a:lnTo>
                        <a:pt x="129" y="104"/>
                      </a:lnTo>
                      <a:lnTo>
                        <a:pt x="138" y="113"/>
                      </a:lnTo>
                      <a:lnTo>
                        <a:pt x="146" y="119"/>
                      </a:lnTo>
                      <a:lnTo>
                        <a:pt x="155" y="124"/>
                      </a:lnTo>
                      <a:lnTo>
                        <a:pt x="150" y="105"/>
                      </a:lnTo>
                      <a:lnTo>
                        <a:pt x="145" y="80"/>
                      </a:lnTo>
                      <a:lnTo>
                        <a:pt x="140" y="54"/>
                      </a:lnTo>
                      <a:lnTo>
                        <a:pt x="135" y="27"/>
                      </a:lnTo>
                      <a:lnTo>
                        <a:pt x="138" y="9"/>
                      </a:lnTo>
                      <a:lnTo>
                        <a:pt x="138" y="9"/>
                      </a:lnTo>
                      <a:lnTo>
                        <a:pt x="138" y="9"/>
                      </a:lnTo>
                      <a:lnTo>
                        <a:pt x="138" y="9"/>
                      </a:lnTo>
                      <a:lnTo>
                        <a:pt x="138" y="9"/>
                      </a:lnTo>
                      <a:lnTo>
                        <a:pt x="138" y="9"/>
                      </a:lnTo>
                      <a:lnTo>
                        <a:pt x="138" y="9"/>
                      </a:lnTo>
                      <a:lnTo>
                        <a:pt x="138" y="9"/>
                      </a:lnTo>
                      <a:lnTo>
                        <a:pt x="138" y="9"/>
                      </a:lnTo>
                      <a:lnTo>
                        <a:pt x="138" y="9"/>
                      </a:lnTo>
                      <a:lnTo>
                        <a:pt x="138" y="9"/>
                      </a:lnTo>
                      <a:lnTo>
                        <a:pt x="138" y="9"/>
                      </a:lnTo>
                      <a:lnTo>
                        <a:pt x="138" y="9"/>
                      </a:lnTo>
                      <a:lnTo>
                        <a:pt x="138" y="9"/>
                      </a:lnTo>
                      <a:lnTo>
                        <a:pt x="138" y="9"/>
                      </a:lnTo>
                      <a:lnTo>
                        <a:pt x="138" y="9"/>
                      </a:lnTo>
                      <a:lnTo>
                        <a:pt x="138" y="9"/>
                      </a:lnTo>
                      <a:lnTo>
                        <a:pt x="138" y="9"/>
                      </a:lnTo>
                      <a:lnTo>
                        <a:pt x="138" y="9"/>
                      </a:lnTo>
                      <a:lnTo>
                        <a:pt x="138" y="9"/>
                      </a:lnTo>
                      <a:lnTo>
                        <a:pt x="138" y="9"/>
                      </a:lnTo>
                      <a:lnTo>
                        <a:pt x="138" y="9"/>
                      </a:lnTo>
                      <a:lnTo>
                        <a:pt x="138" y="9"/>
                      </a:lnTo>
                      <a:lnTo>
                        <a:pt x="138" y="9"/>
                      </a:lnTo>
                      <a:lnTo>
                        <a:pt x="138" y="9"/>
                      </a:lnTo>
                      <a:lnTo>
                        <a:pt x="149" y="9"/>
                      </a:lnTo>
                      <a:lnTo>
                        <a:pt x="150" y="9"/>
                      </a:lnTo>
                      <a:lnTo>
                        <a:pt x="150" y="4"/>
                      </a:lnTo>
                      <a:lnTo>
                        <a:pt x="157" y="30"/>
                      </a:lnTo>
                      <a:lnTo>
                        <a:pt x="163" y="54"/>
                      </a:lnTo>
                      <a:lnTo>
                        <a:pt x="168" y="74"/>
                      </a:lnTo>
                      <a:lnTo>
                        <a:pt x="174" y="101"/>
                      </a:lnTo>
                      <a:lnTo>
                        <a:pt x="177" y="118"/>
                      </a:lnTo>
                      <a:lnTo>
                        <a:pt x="181" y="127"/>
                      </a:lnTo>
                      <a:lnTo>
                        <a:pt x="186" y="118"/>
                      </a:lnTo>
                      <a:lnTo>
                        <a:pt x="192" y="106"/>
                      </a:lnTo>
                      <a:lnTo>
                        <a:pt x="200" y="93"/>
                      </a:lnTo>
                      <a:lnTo>
                        <a:pt x="202" y="71"/>
                      </a:lnTo>
                      <a:lnTo>
                        <a:pt x="204" y="54"/>
                      </a:lnTo>
                      <a:lnTo>
                        <a:pt x="206" y="26"/>
                      </a:lnTo>
                      <a:lnTo>
                        <a:pt x="207" y="0"/>
                      </a:lnTo>
                      <a:lnTo>
                        <a:pt x="206" y="0"/>
                      </a:lnTo>
                      <a:lnTo>
                        <a:pt x="217" y="9"/>
                      </a:lnTo>
                      <a:lnTo>
                        <a:pt x="220" y="9"/>
                      </a:lnTo>
                      <a:lnTo>
                        <a:pt x="222" y="9"/>
                      </a:lnTo>
                      <a:lnTo>
                        <a:pt x="223" y="9"/>
                      </a:lnTo>
                      <a:lnTo>
                        <a:pt x="225" y="9"/>
                      </a:lnTo>
                      <a:lnTo>
                        <a:pt x="224" y="9"/>
                      </a:lnTo>
                      <a:lnTo>
                        <a:pt x="220" y="9"/>
                      </a:lnTo>
                      <a:lnTo>
                        <a:pt x="221" y="9"/>
                      </a:lnTo>
                      <a:lnTo>
                        <a:pt x="221" y="9"/>
                      </a:lnTo>
                      <a:lnTo>
                        <a:pt x="226" y="9"/>
                      </a:lnTo>
                      <a:lnTo>
                        <a:pt x="221" y="9"/>
                      </a:lnTo>
                      <a:lnTo>
                        <a:pt x="217" y="9"/>
                      </a:lnTo>
                      <a:lnTo>
                        <a:pt x="219" y="9"/>
                      </a:lnTo>
                      <a:lnTo>
                        <a:pt x="220" y="9"/>
                      </a:lnTo>
                      <a:lnTo>
                        <a:pt x="216" y="9"/>
                      </a:lnTo>
                      <a:lnTo>
                        <a:pt x="224" y="9"/>
                      </a:lnTo>
                      <a:lnTo>
                        <a:pt x="221" y="9"/>
                      </a:lnTo>
                      <a:lnTo>
                        <a:pt x="215" y="9"/>
                      </a:lnTo>
                      <a:lnTo>
                        <a:pt x="216" y="9"/>
                      </a:lnTo>
                      <a:lnTo>
                        <a:pt x="221" y="9"/>
                      </a:lnTo>
                      <a:lnTo>
                        <a:pt x="220" y="9"/>
                      </a:lnTo>
                      <a:lnTo>
                        <a:pt x="224" y="9"/>
                      </a:lnTo>
                      <a:lnTo>
                        <a:pt x="224" y="9"/>
                      </a:lnTo>
                      <a:lnTo>
                        <a:pt x="218" y="9"/>
                      </a:lnTo>
                      <a:lnTo>
                        <a:pt x="230" y="9"/>
                      </a:lnTo>
                      <a:lnTo>
                        <a:pt x="221" y="9"/>
                      </a:lnTo>
                      <a:lnTo>
                        <a:pt x="223" y="9"/>
                      </a:lnTo>
                      <a:lnTo>
                        <a:pt x="230" y="5"/>
                      </a:lnTo>
                      <a:lnTo>
                        <a:pt x="229" y="28"/>
                      </a:lnTo>
                      <a:lnTo>
                        <a:pt x="228" y="56"/>
                      </a:lnTo>
                      <a:lnTo>
                        <a:pt x="226" y="84"/>
                      </a:lnTo>
                      <a:lnTo>
                        <a:pt x="222" y="118"/>
                      </a:lnTo>
                      <a:lnTo>
                        <a:pt x="219" y="148"/>
                      </a:lnTo>
                      <a:lnTo>
                        <a:pt x="216" y="179"/>
                      </a:lnTo>
                      <a:lnTo>
                        <a:pt x="226" y="170"/>
                      </a:lnTo>
                      <a:lnTo>
                        <a:pt x="238" y="158"/>
                      </a:lnTo>
                      <a:lnTo>
                        <a:pt x="253" y="144"/>
                      </a:lnTo>
                      <a:lnTo>
                        <a:pt x="264" y="139"/>
                      </a:lnTo>
                      <a:lnTo>
                        <a:pt x="277" y="137"/>
                      </a:lnTo>
                      <a:lnTo>
                        <a:pt x="287" y="141"/>
                      </a:lnTo>
                      <a:lnTo>
                        <a:pt x="297" y="142"/>
                      </a:lnTo>
                      <a:lnTo>
                        <a:pt x="312" y="145"/>
                      </a:lnTo>
                      <a:lnTo>
                        <a:pt x="331" y="148"/>
                      </a:lnTo>
                      <a:lnTo>
                        <a:pt x="347" y="148"/>
                      </a:lnTo>
                      <a:lnTo>
                        <a:pt x="363" y="145"/>
                      </a:lnTo>
                      <a:lnTo>
                        <a:pt x="376" y="146"/>
                      </a:lnTo>
                      <a:lnTo>
                        <a:pt x="390" y="148"/>
                      </a:lnTo>
                      <a:lnTo>
                        <a:pt x="402" y="157"/>
                      </a:lnTo>
                      <a:lnTo>
                        <a:pt x="418" y="166"/>
                      </a:lnTo>
                      <a:lnTo>
                        <a:pt x="429" y="175"/>
                      </a:lnTo>
                      <a:lnTo>
                        <a:pt x="439" y="187"/>
                      </a:lnTo>
                      <a:lnTo>
                        <a:pt x="452" y="201"/>
                      </a:lnTo>
                      <a:lnTo>
                        <a:pt x="459" y="210"/>
                      </a:lnTo>
                      <a:lnTo>
                        <a:pt x="470" y="231"/>
                      </a:lnTo>
                      <a:lnTo>
                        <a:pt x="478" y="254"/>
                      </a:lnTo>
                      <a:lnTo>
                        <a:pt x="487" y="277"/>
                      </a:lnTo>
                      <a:lnTo>
                        <a:pt x="477" y="278"/>
                      </a:lnTo>
                      <a:lnTo>
                        <a:pt x="464" y="276"/>
                      </a:lnTo>
                      <a:lnTo>
                        <a:pt x="450" y="272"/>
                      </a:lnTo>
                      <a:lnTo>
                        <a:pt x="439" y="268"/>
                      </a:lnTo>
                      <a:lnTo>
                        <a:pt x="429" y="263"/>
                      </a:lnTo>
                      <a:lnTo>
                        <a:pt x="417" y="255"/>
                      </a:lnTo>
                      <a:lnTo>
                        <a:pt x="404" y="246"/>
                      </a:lnTo>
                      <a:lnTo>
                        <a:pt x="394" y="241"/>
                      </a:lnTo>
                      <a:lnTo>
                        <a:pt x="384" y="238"/>
                      </a:lnTo>
                      <a:lnTo>
                        <a:pt x="366" y="234"/>
                      </a:lnTo>
                      <a:lnTo>
                        <a:pt x="347" y="231"/>
                      </a:lnTo>
                      <a:lnTo>
                        <a:pt x="330" y="225"/>
                      </a:lnTo>
                      <a:lnTo>
                        <a:pt x="313" y="221"/>
                      </a:lnTo>
                      <a:lnTo>
                        <a:pt x="296" y="218"/>
                      </a:lnTo>
                      <a:lnTo>
                        <a:pt x="284" y="216"/>
                      </a:lnTo>
                      <a:lnTo>
                        <a:pt x="275" y="215"/>
                      </a:lnTo>
                      <a:lnTo>
                        <a:pt x="262" y="215"/>
                      </a:lnTo>
                      <a:lnTo>
                        <a:pt x="249" y="216"/>
                      </a:lnTo>
                      <a:lnTo>
                        <a:pt x="241" y="219"/>
                      </a:lnTo>
                      <a:lnTo>
                        <a:pt x="230" y="224"/>
                      </a:lnTo>
                      <a:lnTo>
                        <a:pt x="215" y="231"/>
                      </a:lnTo>
                      <a:lnTo>
                        <a:pt x="226" y="241"/>
                      </a:lnTo>
                      <a:lnTo>
                        <a:pt x="238" y="251"/>
                      </a:lnTo>
                      <a:lnTo>
                        <a:pt x="249" y="263"/>
                      </a:lnTo>
                      <a:lnTo>
                        <a:pt x="262" y="268"/>
                      </a:lnTo>
                      <a:lnTo>
                        <a:pt x="276" y="277"/>
                      </a:lnTo>
                      <a:lnTo>
                        <a:pt x="286" y="282"/>
                      </a:lnTo>
                      <a:lnTo>
                        <a:pt x="299" y="284"/>
                      </a:lnTo>
                      <a:lnTo>
                        <a:pt x="314" y="290"/>
                      </a:lnTo>
                      <a:lnTo>
                        <a:pt x="330" y="294"/>
                      </a:lnTo>
                      <a:lnTo>
                        <a:pt x="345" y="298"/>
                      </a:lnTo>
                      <a:lnTo>
                        <a:pt x="360" y="302"/>
                      </a:lnTo>
                      <a:lnTo>
                        <a:pt x="373" y="304"/>
                      </a:lnTo>
                      <a:lnTo>
                        <a:pt x="387" y="310"/>
                      </a:lnTo>
                      <a:lnTo>
                        <a:pt x="401" y="313"/>
                      </a:lnTo>
                      <a:lnTo>
                        <a:pt x="410" y="320"/>
                      </a:lnTo>
                      <a:lnTo>
                        <a:pt x="421" y="332"/>
                      </a:lnTo>
                      <a:lnTo>
                        <a:pt x="432" y="345"/>
                      </a:lnTo>
                      <a:lnTo>
                        <a:pt x="442" y="360"/>
                      </a:lnTo>
                      <a:lnTo>
                        <a:pt x="453" y="378"/>
                      </a:lnTo>
                      <a:lnTo>
                        <a:pt x="459" y="390"/>
                      </a:lnTo>
                      <a:lnTo>
                        <a:pt x="464" y="408"/>
                      </a:lnTo>
                      <a:lnTo>
                        <a:pt x="469" y="429"/>
                      </a:lnTo>
                      <a:lnTo>
                        <a:pt x="474" y="451"/>
                      </a:lnTo>
                      <a:lnTo>
                        <a:pt x="479" y="468"/>
                      </a:lnTo>
                      <a:lnTo>
                        <a:pt x="469" y="459"/>
                      </a:lnTo>
                      <a:lnTo>
                        <a:pt x="454" y="446"/>
                      </a:lnTo>
                      <a:lnTo>
                        <a:pt x="442" y="437"/>
                      </a:lnTo>
                      <a:lnTo>
                        <a:pt x="429" y="424"/>
                      </a:lnTo>
                      <a:lnTo>
                        <a:pt x="415" y="412"/>
                      </a:lnTo>
                      <a:lnTo>
                        <a:pt x="403" y="403"/>
                      </a:lnTo>
                      <a:lnTo>
                        <a:pt x="389" y="391"/>
                      </a:lnTo>
                      <a:lnTo>
                        <a:pt x="376" y="380"/>
                      </a:lnTo>
                      <a:lnTo>
                        <a:pt x="363" y="368"/>
                      </a:lnTo>
                      <a:lnTo>
                        <a:pt x="350" y="355"/>
                      </a:lnTo>
                      <a:lnTo>
                        <a:pt x="338" y="346"/>
                      </a:lnTo>
                      <a:lnTo>
                        <a:pt x="324" y="334"/>
                      </a:lnTo>
                      <a:lnTo>
                        <a:pt x="311" y="325"/>
                      </a:lnTo>
                      <a:lnTo>
                        <a:pt x="298" y="317"/>
                      </a:lnTo>
                      <a:lnTo>
                        <a:pt x="286" y="308"/>
                      </a:lnTo>
                      <a:lnTo>
                        <a:pt x="277" y="304"/>
                      </a:lnTo>
                      <a:lnTo>
                        <a:pt x="267" y="297"/>
                      </a:lnTo>
                      <a:lnTo>
                        <a:pt x="256" y="290"/>
                      </a:lnTo>
                      <a:lnTo>
                        <a:pt x="246" y="282"/>
                      </a:lnTo>
                      <a:lnTo>
                        <a:pt x="239" y="285"/>
                      </a:lnTo>
                      <a:lnTo>
                        <a:pt x="229" y="289"/>
                      </a:lnTo>
                      <a:lnTo>
                        <a:pt x="221" y="288"/>
                      </a:lnTo>
                      <a:lnTo>
                        <a:pt x="213" y="282"/>
                      </a:lnTo>
                      <a:lnTo>
                        <a:pt x="211" y="304"/>
                      </a:lnTo>
                      <a:lnTo>
                        <a:pt x="209" y="330"/>
                      </a:lnTo>
                      <a:lnTo>
                        <a:pt x="215" y="352"/>
                      </a:lnTo>
                      <a:lnTo>
                        <a:pt x="220" y="376"/>
                      </a:lnTo>
                      <a:lnTo>
                        <a:pt x="229" y="392"/>
                      </a:lnTo>
                      <a:lnTo>
                        <a:pt x="238" y="413"/>
                      </a:lnTo>
                      <a:lnTo>
                        <a:pt x="247" y="437"/>
                      </a:lnTo>
                      <a:lnTo>
                        <a:pt x="256" y="462"/>
                      </a:lnTo>
                      <a:lnTo>
                        <a:pt x="264" y="479"/>
                      </a:lnTo>
                      <a:lnTo>
                        <a:pt x="273" y="496"/>
                      </a:lnTo>
                      <a:lnTo>
                        <a:pt x="280" y="530"/>
                      </a:lnTo>
                      <a:lnTo>
                        <a:pt x="283" y="557"/>
                      </a:lnTo>
                      <a:lnTo>
                        <a:pt x="290" y="591"/>
                      </a:lnTo>
                      <a:lnTo>
                        <a:pt x="296" y="622"/>
                      </a:lnTo>
                      <a:lnTo>
                        <a:pt x="267" y="622"/>
                      </a:lnTo>
                      <a:lnTo>
                        <a:pt x="262" y="622"/>
                      </a:lnTo>
                      <a:lnTo>
                        <a:pt x="245" y="585"/>
                      </a:lnTo>
                      <a:lnTo>
                        <a:pt x="231" y="548"/>
                      </a:lnTo>
                      <a:lnTo>
                        <a:pt x="221" y="518"/>
                      </a:lnTo>
                      <a:lnTo>
                        <a:pt x="214" y="487"/>
                      </a:lnTo>
                      <a:lnTo>
                        <a:pt x="210" y="455"/>
                      </a:lnTo>
                      <a:lnTo>
                        <a:pt x="205" y="422"/>
                      </a:lnTo>
                      <a:lnTo>
                        <a:pt x="194" y="373"/>
                      </a:lnTo>
                      <a:lnTo>
                        <a:pt x="186" y="358"/>
                      </a:lnTo>
                      <a:lnTo>
                        <a:pt x="181" y="328"/>
                      </a:lnTo>
                      <a:lnTo>
                        <a:pt x="174" y="316"/>
                      </a:lnTo>
                      <a:lnTo>
                        <a:pt x="167" y="320"/>
                      </a:lnTo>
                      <a:lnTo>
                        <a:pt x="162" y="323"/>
                      </a:lnTo>
                      <a:lnTo>
                        <a:pt x="159" y="342"/>
                      </a:lnTo>
                      <a:lnTo>
                        <a:pt x="160" y="333"/>
                      </a:lnTo>
                      <a:lnTo>
                        <a:pt x="159" y="343"/>
                      </a:lnTo>
                      <a:lnTo>
                        <a:pt x="158" y="351"/>
                      </a:lnTo>
                      <a:lnTo>
                        <a:pt x="155" y="354"/>
                      </a:lnTo>
                      <a:lnTo>
                        <a:pt x="159" y="351"/>
                      </a:lnTo>
                      <a:lnTo>
                        <a:pt x="157" y="347"/>
                      </a:lnTo>
                      <a:lnTo>
                        <a:pt x="159" y="337"/>
                      </a:lnTo>
                      <a:lnTo>
                        <a:pt x="160" y="333"/>
                      </a:lnTo>
                      <a:lnTo>
                        <a:pt x="160" y="334"/>
                      </a:lnTo>
                      <a:lnTo>
                        <a:pt x="160" y="343"/>
                      </a:lnTo>
                      <a:lnTo>
                        <a:pt x="162" y="351"/>
                      </a:lnTo>
                      <a:lnTo>
                        <a:pt x="158" y="354"/>
                      </a:lnTo>
                      <a:lnTo>
                        <a:pt x="150" y="368"/>
                      </a:lnTo>
                      <a:lnTo>
                        <a:pt x="140" y="389"/>
                      </a:lnTo>
                      <a:lnTo>
                        <a:pt x="132" y="405"/>
                      </a:lnTo>
                      <a:lnTo>
                        <a:pt x="124" y="422"/>
                      </a:lnTo>
                      <a:lnTo>
                        <a:pt x="117" y="442"/>
                      </a:lnTo>
                      <a:lnTo>
                        <a:pt x="109" y="459"/>
                      </a:lnTo>
                      <a:lnTo>
                        <a:pt x="101" y="479"/>
                      </a:lnTo>
                      <a:lnTo>
                        <a:pt x="93" y="500"/>
                      </a:lnTo>
                      <a:lnTo>
                        <a:pt x="86" y="522"/>
                      </a:lnTo>
                      <a:lnTo>
                        <a:pt x="78" y="547"/>
                      </a:lnTo>
                      <a:lnTo>
                        <a:pt x="70" y="575"/>
                      </a:lnTo>
                      <a:lnTo>
                        <a:pt x="62" y="604"/>
                      </a:lnTo>
                      <a:lnTo>
                        <a:pt x="53" y="636"/>
                      </a:lnTo>
                      <a:lnTo>
                        <a:pt x="56" y="598"/>
                      </a:lnTo>
                      <a:lnTo>
                        <a:pt x="59" y="573"/>
                      </a:lnTo>
                      <a:lnTo>
                        <a:pt x="61" y="543"/>
                      </a:lnTo>
                      <a:lnTo>
                        <a:pt x="63" y="526"/>
                      </a:lnTo>
                      <a:lnTo>
                        <a:pt x="67" y="513"/>
                      </a:lnTo>
                      <a:lnTo>
                        <a:pt x="72" y="488"/>
                      </a:lnTo>
                      <a:lnTo>
                        <a:pt x="78" y="464"/>
                      </a:lnTo>
                      <a:lnTo>
                        <a:pt x="83" y="444"/>
                      </a:lnTo>
                      <a:lnTo>
                        <a:pt x="92" y="422"/>
                      </a:lnTo>
                      <a:lnTo>
                        <a:pt x="101" y="400"/>
                      </a:lnTo>
                      <a:lnTo>
                        <a:pt x="112" y="376"/>
                      </a:lnTo>
                      <a:lnTo>
                        <a:pt x="121" y="351"/>
                      </a:lnTo>
                      <a:lnTo>
                        <a:pt x="128" y="337"/>
                      </a:lnTo>
                      <a:lnTo>
                        <a:pt x="136" y="324"/>
                      </a:lnTo>
                      <a:lnTo>
                        <a:pt x="147" y="308"/>
                      </a:lnTo>
                      <a:lnTo>
                        <a:pt x="157" y="293"/>
                      </a:lnTo>
                      <a:lnTo>
                        <a:pt x="166" y="276"/>
                      </a:lnTo>
                      <a:lnTo>
                        <a:pt x="176" y="255"/>
                      </a:lnTo>
                      <a:lnTo>
                        <a:pt x="172" y="249"/>
                      </a:lnTo>
                      <a:lnTo>
                        <a:pt x="164" y="238"/>
                      </a:lnTo>
                      <a:lnTo>
                        <a:pt x="157" y="231"/>
                      </a:lnTo>
                      <a:lnTo>
                        <a:pt x="150" y="236"/>
                      </a:lnTo>
                      <a:lnTo>
                        <a:pt x="139" y="249"/>
                      </a:lnTo>
                      <a:lnTo>
                        <a:pt x="129" y="262"/>
                      </a:lnTo>
                      <a:lnTo>
                        <a:pt x="119" y="276"/>
                      </a:lnTo>
                      <a:lnTo>
                        <a:pt x="110" y="293"/>
                      </a:lnTo>
                      <a:lnTo>
                        <a:pt x="98" y="316"/>
                      </a:lnTo>
                      <a:lnTo>
                        <a:pt x="86" y="338"/>
                      </a:lnTo>
                      <a:lnTo>
                        <a:pt x="77" y="355"/>
                      </a:lnTo>
                      <a:lnTo>
                        <a:pt x="68" y="370"/>
                      </a:lnTo>
                      <a:lnTo>
                        <a:pt x="58" y="389"/>
                      </a:lnTo>
                      <a:lnTo>
                        <a:pt x="48" y="411"/>
                      </a:lnTo>
                      <a:lnTo>
                        <a:pt x="40" y="433"/>
                      </a:lnTo>
                      <a:lnTo>
                        <a:pt x="30" y="456"/>
                      </a:lnTo>
                      <a:lnTo>
                        <a:pt x="21" y="479"/>
                      </a:lnTo>
                      <a:lnTo>
                        <a:pt x="12" y="504"/>
                      </a:lnTo>
                      <a:lnTo>
                        <a:pt x="0" y="532"/>
                      </a:lnTo>
                      <a:lnTo>
                        <a:pt x="6" y="496"/>
                      </a:lnTo>
                      <a:lnTo>
                        <a:pt x="9" y="468"/>
                      </a:lnTo>
                      <a:lnTo>
                        <a:pt x="12" y="443"/>
                      </a:lnTo>
                      <a:lnTo>
                        <a:pt x="14" y="435"/>
                      </a:lnTo>
                      <a:lnTo>
                        <a:pt x="20" y="424"/>
                      </a:lnTo>
                      <a:lnTo>
                        <a:pt x="28" y="408"/>
                      </a:lnTo>
                      <a:lnTo>
                        <a:pt x="38" y="391"/>
                      </a:lnTo>
                      <a:lnTo>
                        <a:pt x="49" y="373"/>
                      </a:lnTo>
                      <a:lnTo>
                        <a:pt x="59" y="355"/>
                      </a:lnTo>
                      <a:lnTo>
                        <a:pt x="72" y="334"/>
                      </a:lnTo>
                      <a:lnTo>
                        <a:pt x="81" y="320"/>
                      </a:lnTo>
                      <a:lnTo>
                        <a:pt x="92" y="303"/>
                      </a:lnTo>
                      <a:lnTo>
                        <a:pt x="106" y="284"/>
                      </a:lnTo>
                      <a:lnTo>
                        <a:pt x="119" y="267"/>
                      </a:lnTo>
                      <a:lnTo>
                        <a:pt x="130" y="253"/>
                      </a:lnTo>
                      <a:lnTo>
                        <a:pt x="150" y="233"/>
                      </a:lnTo>
                      <a:lnTo>
                        <a:pt x="161" y="224"/>
                      </a:lnTo>
                      <a:lnTo>
                        <a:pt x="167" y="220"/>
                      </a:lnTo>
                      <a:lnTo>
                        <a:pt x="157" y="209"/>
                      </a:lnTo>
                      <a:lnTo>
                        <a:pt x="145" y="193"/>
                      </a:lnTo>
                      <a:lnTo>
                        <a:pt x="134" y="177"/>
                      </a:lnTo>
                      <a:lnTo>
                        <a:pt x="123" y="165"/>
                      </a:lnTo>
                      <a:lnTo>
                        <a:pt x="112" y="153"/>
                      </a:lnTo>
                      <a:lnTo>
                        <a:pt x="102" y="139"/>
                      </a:lnTo>
                      <a:lnTo>
                        <a:pt x="93" y="127"/>
                      </a:lnTo>
                      <a:lnTo>
                        <a:pt x="81" y="106"/>
                      </a:lnTo>
                      <a:lnTo>
                        <a:pt x="69" y="87"/>
                      </a:lnTo>
                      <a:lnTo>
                        <a:pt x="56" y="69"/>
                      </a:lnTo>
                      <a:lnTo>
                        <a:pt x="42" y="48"/>
                      </a:lnTo>
                      <a:lnTo>
                        <a:pt x="31" y="34"/>
                      </a:lnTo>
                      <a:lnTo>
                        <a:pt x="25" y="22"/>
                      </a:lnTo>
                      <a:lnTo>
                        <a:pt x="17" y="8"/>
                      </a:lnTo>
                      <a:lnTo>
                        <a:pt x="31" y="9"/>
                      </a:lnTo>
                      <a:lnTo>
                        <a:pt x="31" y="9"/>
                      </a:lnTo>
                      <a:lnTo>
                        <a:pt x="31" y="9"/>
                      </a:lnTo>
                      <a:lnTo>
                        <a:pt x="31" y="9"/>
                      </a:lnTo>
                      <a:lnTo>
                        <a:pt x="31" y="9"/>
                      </a:lnTo>
                      <a:lnTo>
                        <a:pt x="31" y="9"/>
                      </a:lnTo>
                      <a:lnTo>
                        <a:pt x="31" y="9"/>
                      </a:lnTo>
                      <a:lnTo>
                        <a:pt x="31" y="9"/>
                      </a:lnTo>
                      <a:lnTo>
                        <a:pt x="58" y="9"/>
                      </a:lnTo>
                      <a:lnTo>
                        <a:pt x="58" y="9"/>
                      </a:lnTo>
                      <a:lnTo>
                        <a:pt x="58" y="9"/>
                      </a:lnTo>
                      <a:lnTo>
                        <a:pt x="58" y="9"/>
                      </a:lnTo>
                      <a:lnTo>
                        <a:pt x="58" y="9"/>
                      </a:lnTo>
                      <a:lnTo>
                        <a:pt x="67" y="19"/>
                      </a:lnTo>
                      <a:lnTo>
                        <a:pt x="81" y="40"/>
                      </a:lnTo>
                      <a:lnTo>
                        <a:pt x="92" y="56"/>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69" name="Group 21"/>
                <p:cNvGrpSpPr>
                  <a:grpSpLocks/>
                </p:cNvGrpSpPr>
                <p:nvPr/>
              </p:nvGrpSpPr>
              <p:grpSpPr bwMode="auto">
                <a:xfrm>
                  <a:off x="4653" y="3240"/>
                  <a:ext cx="991" cy="621"/>
                  <a:chOff x="4653" y="3240"/>
                  <a:chExt cx="991" cy="621"/>
                </a:xfrm>
              </p:grpSpPr>
              <p:sp>
                <p:nvSpPr>
                  <p:cNvPr id="2070" name="Freeform 22"/>
                  <p:cNvSpPr>
                    <a:spLocks/>
                  </p:cNvSpPr>
                  <p:nvPr/>
                </p:nvSpPr>
                <p:spPr bwMode="auto">
                  <a:xfrm>
                    <a:off x="4747" y="3240"/>
                    <a:ext cx="897" cy="579"/>
                  </a:xfrm>
                  <a:custGeom>
                    <a:avLst/>
                    <a:gdLst>
                      <a:gd name="T0" fmla="*/ 341 w 897"/>
                      <a:gd name="T1" fmla="*/ 73 h 579"/>
                      <a:gd name="T2" fmla="*/ 414 w 897"/>
                      <a:gd name="T3" fmla="*/ 24 h 579"/>
                      <a:gd name="T4" fmla="*/ 500 w 897"/>
                      <a:gd name="T5" fmla="*/ 5 h 579"/>
                      <a:gd name="T6" fmla="*/ 597 w 897"/>
                      <a:gd name="T7" fmla="*/ 5 h 579"/>
                      <a:gd name="T8" fmla="*/ 621 w 897"/>
                      <a:gd name="T9" fmla="*/ 12 h 579"/>
                      <a:gd name="T10" fmla="*/ 557 w 897"/>
                      <a:gd name="T11" fmla="*/ 25 h 579"/>
                      <a:gd name="T12" fmla="*/ 483 w 897"/>
                      <a:gd name="T13" fmla="*/ 45 h 579"/>
                      <a:gd name="T14" fmla="*/ 398 w 897"/>
                      <a:gd name="T15" fmla="*/ 94 h 579"/>
                      <a:gd name="T16" fmla="*/ 392 w 897"/>
                      <a:gd name="T17" fmla="*/ 159 h 579"/>
                      <a:gd name="T18" fmla="*/ 515 w 897"/>
                      <a:gd name="T19" fmla="*/ 119 h 579"/>
                      <a:gd name="T20" fmla="*/ 617 w 897"/>
                      <a:gd name="T21" fmla="*/ 115 h 579"/>
                      <a:gd name="T22" fmla="*/ 723 w 897"/>
                      <a:gd name="T23" fmla="*/ 123 h 579"/>
                      <a:gd name="T24" fmla="*/ 851 w 897"/>
                      <a:gd name="T25" fmla="*/ 135 h 579"/>
                      <a:gd name="T26" fmla="*/ 852 w 897"/>
                      <a:gd name="T27" fmla="*/ 136 h 579"/>
                      <a:gd name="T28" fmla="*/ 730 w 897"/>
                      <a:gd name="T29" fmla="*/ 141 h 579"/>
                      <a:gd name="T30" fmla="*/ 617 w 897"/>
                      <a:gd name="T31" fmla="*/ 143 h 579"/>
                      <a:gd name="T32" fmla="*/ 519 w 897"/>
                      <a:gd name="T33" fmla="*/ 153 h 579"/>
                      <a:gd name="T34" fmla="*/ 410 w 897"/>
                      <a:gd name="T35" fmla="*/ 176 h 579"/>
                      <a:gd name="T36" fmla="*/ 454 w 897"/>
                      <a:gd name="T37" fmla="*/ 210 h 579"/>
                      <a:gd name="T38" fmla="*/ 486 w 897"/>
                      <a:gd name="T39" fmla="*/ 242 h 579"/>
                      <a:gd name="T40" fmla="*/ 376 w 897"/>
                      <a:gd name="T41" fmla="*/ 212 h 579"/>
                      <a:gd name="T42" fmla="*/ 354 w 897"/>
                      <a:gd name="T43" fmla="*/ 231 h 579"/>
                      <a:gd name="T44" fmla="*/ 473 w 897"/>
                      <a:gd name="T45" fmla="*/ 247 h 579"/>
                      <a:gd name="T46" fmla="*/ 576 w 897"/>
                      <a:gd name="T47" fmla="*/ 268 h 579"/>
                      <a:gd name="T48" fmla="*/ 656 w 897"/>
                      <a:gd name="T49" fmla="*/ 322 h 579"/>
                      <a:gd name="T50" fmla="*/ 717 w 897"/>
                      <a:gd name="T51" fmla="*/ 398 h 579"/>
                      <a:gd name="T52" fmla="*/ 704 w 897"/>
                      <a:gd name="T53" fmla="*/ 411 h 579"/>
                      <a:gd name="T54" fmla="*/ 621 w 897"/>
                      <a:gd name="T55" fmla="*/ 363 h 579"/>
                      <a:gd name="T56" fmla="*/ 531 w 897"/>
                      <a:gd name="T57" fmla="*/ 311 h 579"/>
                      <a:gd name="T58" fmla="*/ 432 w 897"/>
                      <a:gd name="T59" fmla="*/ 275 h 579"/>
                      <a:gd name="T60" fmla="*/ 370 w 897"/>
                      <a:gd name="T61" fmla="*/ 264 h 579"/>
                      <a:gd name="T62" fmla="*/ 421 w 897"/>
                      <a:gd name="T63" fmla="*/ 322 h 579"/>
                      <a:gd name="T64" fmla="*/ 487 w 897"/>
                      <a:gd name="T65" fmla="*/ 398 h 579"/>
                      <a:gd name="T66" fmla="*/ 523 w 897"/>
                      <a:gd name="T67" fmla="*/ 467 h 579"/>
                      <a:gd name="T68" fmla="*/ 521 w 897"/>
                      <a:gd name="T69" fmla="*/ 532 h 579"/>
                      <a:gd name="T70" fmla="*/ 475 w 897"/>
                      <a:gd name="T71" fmla="*/ 461 h 579"/>
                      <a:gd name="T72" fmla="*/ 426 w 897"/>
                      <a:gd name="T73" fmla="*/ 383 h 579"/>
                      <a:gd name="T74" fmla="*/ 371 w 897"/>
                      <a:gd name="T75" fmla="*/ 315 h 579"/>
                      <a:gd name="T76" fmla="*/ 321 w 897"/>
                      <a:gd name="T77" fmla="*/ 253 h 579"/>
                      <a:gd name="T78" fmla="*/ 235 w 897"/>
                      <a:gd name="T79" fmla="*/ 289 h 579"/>
                      <a:gd name="T80" fmla="*/ 165 w 897"/>
                      <a:gd name="T81" fmla="*/ 375 h 579"/>
                      <a:gd name="T82" fmla="*/ 105 w 897"/>
                      <a:gd name="T83" fmla="*/ 463 h 579"/>
                      <a:gd name="T84" fmla="*/ 39 w 897"/>
                      <a:gd name="T85" fmla="*/ 545 h 579"/>
                      <a:gd name="T86" fmla="*/ 18 w 897"/>
                      <a:gd name="T87" fmla="*/ 536 h 579"/>
                      <a:gd name="T88" fmla="*/ 98 w 897"/>
                      <a:gd name="T89" fmla="*/ 433 h 579"/>
                      <a:gd name="T90" fmla="*/ 168 w 897"/>
                      <a:gd name="T91" fmla="*/ 353 h 579"/>
                      <a:gd name="T92" fmla="*/ 229 w 897"/>
                      <a:gd name="T93" fmla="*/ 275 h 579"/>
                      <a:gd name="T94" fmla="*/ 284 w 897"/>
                      <a:gd name="T95" fmla="*/ 214 h 579"/>
                      <a:gd name="T96" fmla="*/ 204 w 897"/>
                      <a:gd name="T97" fmla="*/ 142 h 579"/>
                      <a:gd name="T98" fmla="*/ 90 w 897"/>
                      <a:gd name="T99" fmla="*/ 102 h 579"/>
                      <a:gd name="T100" fmla="*/ 42 w 897"/>
                      <a:gd name="T101" fmla="*/ 81 h 579"/>
                      <a:gd name="T102" fmla="*/ 129 w 897"/>
                      <a:gd name="T103" fmla="*/ 104 h 579"/>
                      <a:gd name="T104" fmla="*/ 250 w 897"/>
                      <a:gd name="T105" fmla="*/ 154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7" h="579">
                        <a:moveTo>
                          <a:pt x="283" y="148"/>
                        </a:moveTo>
                        <a:lnTo>
                          <a:pt x="290" y="133"/>
                        </a:lnTo>
                        <a:lnTo>
                          <a:pt x="300" y="117"/>
                        </a:lnTo>
                        <a:lnTo>
                          <a:pt x="313" y="102"/>
                        </a:lnTo>
                        <a:lnTo>
                          <a:pt x="327" y="87"/>
                        </a:lnTo>
                        <a:lnTo>
                          <a:pt x="341" y="73"/>
                        </a:lnTo>
                        <a:lnTo>
                          <a:pt x="352" y="62"/>
                        </a:lnTo>
                        <a:lnTo>
                          <a:pt x="364" y="53"/>
                        </a:lnTo>
                        <a:lnTo>
                          <a:pt x="377" y="45"/>
                        </a:lnTo>
                        <a:lnTo>
                          <a:pt x="389" y="37"/>
                        </a:lnTo>
                        <a:lnTo>
                          <a:pt x="400" y="31"/>
                        </a:lnTo>
                        <a:lnTo>
                          <a:pt x="414" y="24"/>
                        </a:lnTo>
                        <a:lnTo>
                          <a:pt x="426" y="19"/>
                        </a:lnTo>
                        <a:lnTo>
                          <a:pt x="438" y="15"/>
                        </a:lnTo>
                        <a:lnTo>
                          <a:pt x="454" y="12"/>
                        </a:lnTo>
                        <a:lnTo>
                          <a:pt x="471" y="9"/>
                        </a:lnTo>
                        <a:lnTo>
                          <a:pt x="485" y="7"/>
                        </a:lnTo>
                        <a:lnTo>
                          <a:pt x="500" y="5"/>
                        </a:lnTo>
                        <a:lnTo>
                          <a:pt x="516" y="4"/>
                        </a:lnTo>
                        <a:lnTo>
                          <a:pt x="532" y="3"/>
                        </a:lnTo>
                        <a:lnTo>
                          <a:pt x="553" y="2"/>
                        </a:lnTo>
                        <a:lnTo>
                          <a:pt x="568" y="3"/>
                        </a:lnTo>
                        <a:lnTo>
                          <a:pt x="583" y="4"/>
                        </a:lnTo>
                        <a:lnTo>
                          <a:pt x="597" y="5"/>
                        </a:lnTo>
                        <a:lnTo>
                          <a:pt x="610" y="3"/>
                        </a:lnTo>
                        <a:lnTo>
                          <a:pt x="627" y="2"/>
                        </a:lnTo>
                        <a:lnTo>
                          <a:pt x="642" y="0"/>
                        </a:lnTo>
                        <a:lnTo>
                          <a:pt x="635" y="4"/>
                        </a:lnTo>
                        <a:lnTo>
                          <a:pt x="627" y="7"/>
                        </a:lnTo>
                        <a:lnTo>
                          <a:pt x="621" y="12"/>
                        </a:lnTo>
                        <a:lnTo>
                          <a:pt x="615" y="18"/>
                        </a:lnTo>
                        <a:lnTo>
                          <a:pt x="602" y="18"/>
                        </a:lnTo>
                        <a:lnTo>
                          <a:pt x="589" y="19"/>
                        </a:lnTo>
                        <a:lnTo>
                          <a:pt x="579" y="21"/>
                        </a:lnTo>
                        <a:lnTo>
                          <a:pt x="568" y="23"/>
                        </a:lnTo>
                        <a:lnTo>
                          <a:pt x="557" y="25"/>
                        </a:lnTo>
                        <a:lnTo>
                          <a:pt x="545" y="28"/>
                        </a:lnTo>
                        <a:lnTo>
                          <a:pt x="532" y="31"/>
                        </a:lnTo>
                        <a:lnTo>
                          <a:pt x="519" y="34"/>
                        </a:lnTo>
                        <a:lnTo>
                          <a:pt x="506" y="37"/>
                        </a:lnTo>
                        <a:lnTo>
                          <a:pt x="494" y="40"/>
                        </a:lnTo>
                        <a:lnTo>
                          <a:pt x="483" y="45"/>
                        </a:lnTo>
                        <a:lnTo>
                          <a:pt x="468" y="50"/>
                        </a:lnTo>
                        <a:lnTo>
                          <a:pt x="454" y="56"/>
                        </a:lnTo>
                        <a:lnTo>
                          <a:pt x="440" y="63"/>
                        </a:lnTo>
                        <a:lnTo>
                          <a:pt x="426" y="70"/>
                        </a:lnTo>
                        <a:lnTo>
                          <a:pt x="411" y="81"/>
                        </a:lnTo>
                        <a:lnTo>
                          <a:pt x="398" y="94"/>
                        </a:lnTo>
                        <a:lnTo>
                          <a:pt x="385" y="110"/>
                        </a:lnTo>
                        <a:lnTo>
                          <a:pt x="371" y="130"/>
                        </a:lnTo>
                        <a:lnTo>
                          <a:pt x="358" y="154"/>
                        </a:lnTo>
                        <a:lnTo>
                          <a:pt x="341" y="181"/>
                        </a:lnTo>
                        <a:lnTo>
                          <a:pt x="368" y="170"/>
                        </a:lnTo>
                        <a:lnTo>
                          <a:pt x="392" y="159"/>
                        </a:lnTo>
                        <a:lnTo>
                          <a:pt x="423" y="147"/>
                        </a:lnTo>
                        <a:lnTo>
                          <a:pt x="454" y="134"/>
                        </a:lnTo>
                        <a:lnTo>
                          <a:pt x="468" y="130"/>
                        </a:lnTo>
                        <a:lnTo>
                          <a:pt x="482" y="126"/>
                        </a:lnTo>
                        <a:lnTo>
                          <a:pt x="498" y="123"/>
                        </a:lnTo>
                        <a:lnTo>
                          <a:pt x="515" y="119"/>
                        </a:lnTo>
                        <a:lnTo>
                          <a:pt x="533" y="116"/>
                        </a:lnTo>
                        <a:lnTo>
                          <a:pt x="549" y="115"/>
                        </a:lnTo>
                        <a:lnTo>
                          <a:pt x="563" y="114"/>
                        </a:lnTo>
                        <a:lnTo>
                          <a:pt x="583" y="113"/>
                        </a:lnTo>
                        <a:lnTo>
                          <a:pt x="602" y="114"/>
                        </a:lnTo>
                        <a:lnTo>
                          <a:pt x="617" y="115"/>
                        </a:lnTo>
                        <a:lnTo>
                          <a:pt x="636" y="116"/>
                        </a:lnTo>
                        <a:lnTo>
                          <a:pt x="653" y="117"/>
                        </a:lnTo>
                        <a:lnTo>
                          <a:pt x="670" y="118"/>
                        </a:lnTo>
                        <a:lnTo>
                          <a:pt x="688" y="120"/>
                        </a:lnTo>
                        <a:lnTo>
                          <a:pt x="705" y="121"/>
                        </a:lnTo>
                        <a:lnTo>
                          <a:pt x="723" y="123"/>
                        </a:lnTo>
                        <a:lnTo>
                          <a:pt x="742" y="124"/>
                        </a:lnTo>
                        <a:lnTo>
                          <a:pt x="759" y="126"/>
                        </a:lnTo>
                        <a:lnTo>
                          <a:pt x="780" y="128"/>
                        </a:lnTo>
                        <a:lnTo>
                          <a:pt x="800" y="129"/>
                        </a:lnTo>
                        <a:lnTo>
                          <a:pt x="820" y="132"/>
                        </a:lnTo>
                        <a:lnTo>
                          <a:pt x="851" y="135"/>
                        </a:lnTo>
                        <a:lnTo>
                          <a:pt x="861" y="135"/>
                        </a:lnTo>
                        <a:lnTo>
                          <a:pt x="869" y="135"/>
                        </a:lnTo>
                        <a:lnTo>
                          <a:pt x="879" y="138"/>
                        </a:lnTo>
                        <a:lnTo>
                          <a:pt x="896" y="143"/>
                        </a:lnTo>
                        <a:lnTo>
                          <a:pt x="866" y="138"/>
                        </a:lnTo>
                        <a:lnTo>
                          <a:pt x="852" y="136"/>
                        </a:lnTo>
                        <a:lnTo>
                          <a:pt x="840" y="136"/>
                        </a:lnTo>
                        <a:lnTo>
                          <a:pt x="812" y="138"/>
                        </a:lnTo>
                        <a:lnTo>
                          <a:pt x="793" y="139"/>
                        </a:lnTo>
                        <a:lnTo>
                          <a:pt x="770" y="140"/>
                        </a:lnTo>
                        <a:lnTo>
                          <a:pt x="750" y="140"/>
                        </a:lnTo>
                        <a:lnTo>
                          <a:pt x="730" y="141"/>
                        </a:lnTo>
                        <a:lnTo>
                          <a:pt x="712" y="142"/>
                        </a:lnTo>
                        <a:lnTo>
                          <a:pt x="695" y="140"/>
                        </a:lnTo>
                        <a:lnTo>
                          <a:pt x="674" y="139"/>
                        </a:lnTo>
                        <a:lnTo>
                          <a:pt x="653" y="140"/>
                        </a:lnTo>
                        <a:lnTo>
                          <a:pt x="634" y="142"/>
                        </a:lnTo>
                        <a:lnTo>
                          <a:pt x="617" y="143"/>
                        </a:lnTo>
                        <a:lnTo>
                          <a:pt x="598" y="144"/>
                        </a:lnTo>
                        <a:lnTo>
                          <a:pt x="583" y="144"/>
                        </a:lnTo>
                        <a:lnTo>
                          <a:pt x="565" y="145"/>
                        </a:lnTo>
                        <a:lnTo>
                          <a:pt x="549" y="148"/>
                        </a:lnTo>
                        <a:lnTo>
                          <a:pt x="534" y="150"/>
                        </a:lnTo>
                        <a:lnTo>
                          <a:pt x="519" y="153"/>
                        </a:lnTo>
                        <a:lnTo>
                          <a:pt x="503" y="156"/>
                        </a:lnTo>
                        <a:lnTo>
                          <a:pt x="487" y="160"/>
                        </a:lnTo>
                        <a:lnTo>
                          <a:pt x="469" y="164"/>
                        </a:lnTo>
                        <a:lnTo>
                          <a:pt x="454" y="167"/>
                        </a:lnTo>
                        <a:lnTo>
                          <a:pt x="426" y="173"/>
                        </a:lnTo>
                        <a:lnTo>
                          <a:pt x="410" y="176"/>
                        </a:lnTo>
                        <a:lnTo>
                          <a:pt x="385" y="185"/>
                        </a:lnTo>
                        <a:lnTo>
                          <a:pt x="352" y="195"/>
                        </a:lnTo>
                        <a:lnTo>
                          <a:pt x="387" y="198"/>
                        </a:lnTo>
                        <a:lnTo>
                          <a:pt x="427" y="200"/>
                        </a:lnTo>
                        <a:lnTo>
                          <a:pt x="435" y="202"/>
                        </a:lnTo>
                        <a:lnTo>
                          <a:pt x="454" y="210"/>
                        </a:lnTo>
                        <a:lnTo>
                          <a:pt x="466" y="215"/>
                        </a:lnTo>
                        <a:lnTo>
                          <a:pt x="478" y="220"/>
                        </a:lnTo>
                        <a:lnTo>
                          <a:pt x="481" y="223"/>
                        </a:lnTo>
                        <a:lnTo>
                          <a:pt x="487" y="232"/>
                        </a:lnTo>
                        <a:lnTo>
                          <a:pt x="500" y="249"/>
                        </a:lnTo>
                        <a:lnTo>
                          <a:pt x="486" y="242"/>
                        </a:lnTo>
                        <a:lnTo>
                          <a:pt x="469" y="233"/>
                        </a:lnTo>
                        <a:lnTo>
                          <a:pt x="454" y="230"/>
                        </a:lnTo>
                        <a:lnTo>
                          <a:pt x="427" y="224"/>
                        </a:lnTo>
                        <a:lnTo>
                          <a:pt x="407" y="220"/>
                        </a:lnTo>
                        <a:lnTo>
                          <a:pt x="387" y="215"/>
                        </a:lnTo>
                        <a:lnTo>
                          <a:pt x="376" y="212"/>
                        </a:lnTo>
                        <a:lnTo>
                          <a:pt x="353" y="215"/>
                        </a:lnTo>
                        <a:lnTo>
                          <a:pt x="338" y="217"/>
                        </a:lnTo>
                        <a:lnTo>
                          <a:pt x="318" y="220"/>
                        </a:lnTo>
                        <a:lnTo>
                          <a:pt x="328" y="223"/>
                        </a:lnTo>
                        <a:lnTo>
                          <a:pt x="339" y="226"/>
                        </a:lnTo>
                        <a:lnTo>
                          <a:pt x="354" y="231"/>
                        </a:lnTo>
                        <a:lnTo>
                          <a:pt x="371" y="230"/>
                        </a:lnTo>
                        <a:lnTo>
                          <a:pt x="399" y="231"/>
                        </a:lnTo>
                        <a:lnTo>
                          <a:pt x="416" y="234"/>
                        </a:lnTo>
                        <a:lnTo>
                          <a:pt x="438" y="238"/>
                        </a:lnTo>
                        <a:lnTo>
                          <a:pt x="454" y="243"/>
                        </a:lnTo>
                        <a:lnTo>
                          <a:pt x="473" y="247"/>
                        </a:lnTo>
                        <a:lnTo>
                          <a:pt x="495" y="252"/>
                        </a:lnTo>
                        <a:lnTo>
                          <a:pt x="514" y="256"/>
                        </a:lnTo>
                        <a:lnTo>
                          <a:pt x="531" y="258"/>
                        </a:lnTo>
                        <a:lnTo>
                          <a:pt x="545" y="261"/>
                        </a:lnTo>
                        <a:lnTo>
                          <a:pt x="559" y="264"/>
                        </a:lnTo>
                        <a:lnTo>
                          <a:pt x="576" y="268"/>
                        </a:lnTo>
                        <a:lnTo>
                          <a:pt x="594" y="274"/>
                        </a:lnTo>
                        <a:lnTo>
                          <a:pt x="611" y="281"/>
                        </a:lnTo>
                        <a:lnTo>
                          <a:pt x="619" y="286"/>
                        </a:lnTo>
                        <a:lnTo>
                          <a:pt x="631" y="298"/>
                        </a:lnTo>
                        <a:lnTo>
                          <a:pt x="646" y="311"/>
                        </a:lnTo>
                        <a:lnTo>
                          <a:pt x="656" y="322"/>
                        </a:lnTo>
                        <a:lnTo>
                          <a:pt x="666" y="335"/>
                        </a:lnTo>
                        <a:lnTo>
                          <a:pt x="676" y="347"/>
                        </a:lnTo>
                        <a:lnTo>
                          <a:pt x="686" y="360"/>
                        </a:lnTo>
                        <a:lnTo>
                          <a:pt x="695" y="371"/>
                        </a:lnTo>
                        <a:lnTo>
                          <a:pt x="705" y="384"/>
                        </a:lnTo>
                        <a:lnTo>
                          <a:pt x="717" y="398"/>
                        </a:lnTo>
                        <a:lnTo>
                          <a:pt x="727" y="413"/>
                        </a:lnTo>
                        <a:lnTo>
                          <a:pt x="738" y="424"/>
                        </a:lnTo>
                        <a:lnTo>
                          <a:pt x="752" y="438"/>
                        </a:lnTo>
                        <a:lnTo>
                          <a:pt x="734" y="427"/>
                        </a:lnTo>
                        <a:lnTo>
                          <a:pt x="721" y="420"/>
                        </a:lnTo>
                        <a:lnTo>
                          <a:pt x="704" y="411"/>
                        </a:lnTo>
                        <a:lnTo>
                          <a:pt x="688" y="401"/>
                        </a:lnTo>
                        <a:lnTo>
                          <a:pt x="674" y="392"/>
                        </a:lnTo>
                        <a:lnTo>
                          <a:pt x="661" y="384"/>
                        </a:lnTo>
                        <a:lnTo>
                          <a:pt x="649" y="378"/>
                        </a:lnTo>
                        <a:lnTo>
                          <a:pt x="636" y="371"/>
                        </a:lnTo>
                        <a:lnTo>
                          <a:pt x="621" y="363"/>
                        </a:lnTo>
                        <a:lnTo>
                          <a:pt x="608" y="356"/>
                        </a:lnTo>
                        <a:lnTo>
                          <a:pt x="596" y="349"/>
                        </a:lnTo>
                        <a:lnTo>
                          <a:pt x="580" y="340"/>
                        </a:lnTo>
                        <a:lnTo>
                          <a:pt x="563" y="331"/>
                        </a:lnTo>
                        <a:lnTo>
                          <a:pt x="547" y="320"/>
                        </a:lnTo>
                        <a:lnTo>
                          <a:pt x="531" y="311"/>
                        </a:lnTo>
                        <a:lnTo>
                          <a:pt x="516" y="304"/>
                        </a:lnTo>
                        <a:lnTo>
                          <a:pt x="502" y="296"/>
                        </a:lnTo>
                        <a:lnTo>
                          <a:pt x="484" y="289"/>
                        </a:lnTo>
                        <a:lnTo>
                          <a:pt x="469" y="284"/>
                        </a:lnTo>
                        <a:lnTo>
                          <a:pt x="454" y="280"/>
                        </a:lnTo>
                        <a:lnTo>
                          <a:pt x="432" y="275"/>
                        </a:lnTo>
                        <a:lnTo>
                          <a:pt x="412" y="270"/>
                        </a:lnTo>
                        <a:lnTo>
                          <a:pt x="397" y="267"/>
                        </a:lnTo>
                        <a:lnTo>
                          <a:pt x="381" y="263"/>
                        </a:lnTo>
                        <a:lnTo>
                          <a:pt x="358" y="254"/>
                        </a:lnTo>
                        <a:lnTo>
                          <a:pt x="334" y="245"/>
                        </a:lnTo>
                        <a:lnTo>
                          <a:pt x="370" y="264"/>
                        </a:lnTo>
                        <a:lnTo>
                          <a:pt x="373" y="268"/>
                        </a:lnTo>
                        <a:lnTo>
                          <a:pt x="381" y="276"/>
                        </a:lnTo>
                        <a:lnTo>
                          <a:pt x="390" y="286"/>
                        </a:lnTo>
                        <a:lnTo>
                          <a:pt x="400" y="298"/>
                        </a:lnTo>
                        <a:lnTo>
                          <a:pt x="411" y="309"/>
                        </a:lnTo>
                        <a:lnTo>
                          <a:pt x="421" y="322"/>
                        </a:lnTo>
                        <a:lnTo>
                          <a:pt x="434" y="335"/>
                        </a:lnTo>
                        <a:lnTo>
                          <a:pt x="444" y="346"/>
                        </a:lnTo>
                        <a:lnTo>
                          <a:pt x="454" y="357"/>
                        </a:lnTo>
                        <a:lnTo>
                          <a:pt x="464" y="369"/>
                        </a:lnTo>
                        <a:lnTo>
                          <a:pt x="477" y="385"/>
                        </a:lnTo>
                        <a:lnTo>
                          <a:pt x="487" y="398"/>
                        </a:lnTo>
                        <a:lnTo>
                          <a:pt x="496" y="408"/>
                        </a:lnTo>
                        <a:lnTo>
                          <a:pt x="503" y="421"/>
                        </a:lnTo>
                        <a:lnTo>
                          <a:pt x="511" y="433"/>
                        </a:lnTo>
                        <a:lnTo>
                          <a:pt x="516" y="445"/>
                        </a:lnTo>
                        <a:lnTo>
                          <a:pt x="520" y="454"/>
                        </a:lnTo>
                        <a:lnTo>
                          <a:pt x="523" y="467"/>
                        </a:lnTo>
                        <a:lnTo>
                          <a:pt x="525" y="484"/>
                        </a:lnTo>
                        <a:lnTo>
                          <a:pt x="527" y="500"/>
                        </a:lnTo>
                        <a:lnTo>
                          <a:pt x="530" y="517"/>
                        </a:lnTo>
                        <a:lnTo>
                          <a:pt x="533" y="532"/>
                        </a:lnTo>
                        <a:lnTo>
                          <a:pt x="535" y="548"/>
                        </a:lnTo>
                        <a:lnTo>
                          <a:pt x="521" y="532"/>
                        </a:lnTo>
                        <a:lnTo>
                          <a:pt x="511" y="521"/>
                        </a:lnTo>
                        <a:lnTo>
                          <a:pt x="500" y="510"/>
                        </a:lnTo>
                        <a:lnTo>
                          <a:pt x="494" y="501"/>
                        </a:lnTo>
                        <a:lnTo>
                          <a:pt x="487" y="489"/>
                        </a:lnTo>
                        <a:lnTo>
                          <a:pt x="482" y="476"/>
                        </a:lnTo>
                        <a:lnTo>
                          <a:pt x="475" y="461"/>
                        </a:lnTo>
                        <a:lnTo>
                          <a:pt x="467" y="447"/>
                        </a:lnTo>
                        <a:lnTo>
                          <a:pt x="459" y="431"/>
                        </a:lnTo>
                        <a:lnTo>
                          <a:pt x="452" y="418"/>
                        </a:lnTo>
                        <a:lnTo>
                          <a:pt x="444" y="405"/>
                        </a:lnTo>
                        <a:lnTo>
                          <a:pt x="434" y="393"/>
                        </a:lnTo>
                        <a:lnTo>
                          <a:pt x="426" y="383"/>
                        </a:lnTo>
                        <a:lnTo>
                          <a:pt x="414" y="371"/>
                        </a:lnTo>
                        <a:lnTo>
                          <a:pt x="400" y="359"/>
                        </a:lnTo>
                        <a:lnTo>
                          <a:pt x="391" y="349"/>
                        </a:lnTo>
                        <a:lnTo>
                          <a:pt x="380" y="339"/>
                        </a:lnTo>
                        <a:lnTo>
                          <a:pt x="378" y="329"/>
                        </a:lnTo>
                        <a:lnTo>
                          <a:pt x="371" y="315"/>
                        </a:lnTo>
                        <a:lnTo>
                          <a:pt x="363" y="304"/>
                        </a:lnTo>
                        <a:lnTo>
                          <a:pt x="357" y="291"/>
                        </a:lnTo>
                        <a:lnTo>
                          <a:pt x="352" y="287"/>
                        </a:lnTo>
                        <a:lnTo>
                          <a:pt x="339" y="275"/>
                        </a:lnTo>
                        <a:lnTo>
                          <a:pt x="330" y="264"/>
                        </a:lnTo>
                        <a:lnTo>
                          <a:pt x="321" y="253"/>
                        </a:lnTo>
                        <a:lnTo>
                          <a:pt x="312" y="243"/>
                        </a:lnTo>
                        <a:lnTo>
                          <a:pt x="296" y="249"/>
                        </a:lnTo>
                        <a:lnTo>
                          <a:pt x="281" y="257"/>
                        </a:lnTo>
                        <a:lnTo>
                          <a:pt x="264" y="269"/>
                        </a:lnTo>
                        <a:lnTo>
                          <a:pt x="247" y="279"/>
                        </a:lnTo>
                        <a:lnTo>
                          <a:pt x="235" y="289"/>
                        </a:lnTo>
                        <a:lnTo>
                          <a:pt x="225" y="300"/>
                        </a:lnTo>
                        <a:lnTo>
                          <a:pt x="213" y="314"/>
                        </a:lnTo>
                        <a:lnTo>
                          <a:pt x="199" y="331"/>
                        </a:lnTo>
                        <a:lnTo>
                          <a:pt x="188" y="344"/>
                        </a:lnTo>
                        <a:lnTo>
                          <a:pt x="175" y="361"/>
                        </a:lnTo>
                        <a:lnTo>
                          <a:pt x="165" y="375"/>
                        </a:lnTo>
                        <a:lnTo>
                          <a:pt x="155" y="388"/>
                        </a:lnTo>
                        <a:lnTo>
                          <a:pt x="145" y="402"/>
                        </a:lnTo>
                        <a:lnTo>
                          <a:pt x="137" y="416"/>
                        </a:lnTo>
                        <a:lnTo>
                          <a:pt x="127" y="431"/>
                        </a:lnTo>
                        <a:lnTo>
                          <a:pt x="118" y="446"/>
                        </a:lnTo>
                        <a:lnTo>
                          <a:pt x="105" y="463"/>
                        </a:lnTo>
                        <a:lnTo>
                          <a:pt x="93" y="480"/>
                        </a:lnTo>
                        <a:lnTo>
                          <a:pt x="80" y="499"/>
                        </a:lnTo>
                        <a:lnTo>
                          <a:pt x="68" y="514"/>
                        </a:lnTo>
                        <a:lnTo>
                          <a:pt x="59" y="524"/>
                        </a:lnTo>
                        <a:lnTo>
                          <a:pt x="49" y="535"/>
                        </a:lnTo>
                        <a:lnTo>
                          <a:pt x="39" y="545"/>
                        </a:lnTo>
                        <a:lnTo>
                          <a:pt x="27" y="555"/>
                        </a:lnTo>
                        <a:lnTo>
                          <a:pt x="15" y="565"/>
                        </a:lnTo>
                        <a:lnTo>
                          <a:pt x="0" y="578"/>
                        </a:lnTo>
                        <a:lnTo>
                          <a:pt x="5" y="562"/>
                        </a:lnTo>
                        <a:lnTo>
                          <a:pt x="10" y="550"/>
                        </a:lnTo>
                        <a:lnTo>
                          <a:pt x="18" y="536"/>
                        </a:lnTo>
                        <a:lnTo>
                          <a:pt x="27" y="524"/>
                        </a:lnTo>
                        <a:lnTo>
                          <a:pt x="41" y="506"/>
                        </a:lnTo>
                        <a:lnTo>
                          <a:pt x="56" y="488"/>
                        </a:lnTo>
                        <a:lnTo>
                          <a:pt x="72" y="467"/>
                        </a:lnTo>
                        <a:lnTo>
                          <a:pt x="85" y="450"/>
                        </a:lnTo>
                        <a:lnTo>
                          <a:pt x="98" y="433"/>
                        </a:lnTo>
                        <a:lnTo>
                          <a:pt x="111" y="418"/>
                        </a:lnTo>
                        <a:lnTo>
                          <a:pt x="120" y="405"/>
                        </a:lnTo>
                        <a:lnTo>
                          <a:pt x="132" y="392"/>
                        </a:lnTo>
                        <a:lnTo>
                          <a:pt x="142" y="381"/>
                        </a:lnTo>
                        <a:lnTo>
                          <a:pt x="155" y="367"/>
                        </a:lnTo>
                        <a:lnTo>
                          <a:pt x="168" y="353"/>
                        </a:lnTo>
                        <a:lnTo>
                          <a:pt x="181" y="339"/>
                        </a:lnTo>
                        <a:lnTo>
                          <a:pt x="194" y="323"/>
                        </a:lnTo>
                        <a:lnTo>
                          <a:pt x="205" y="310"/>
                        </a:lnTo>
                        <a:lnTo>
                          <a:pt x="216" y="297"/>
                        </a:lnTo>
                        <a:lnTo>
                          <a:pt x="224" y="285"/>
                        </a:lnTo>
                        <a:lnTo>
                          <a:pt x="229" y="275"/>
                        </a:lnTo>
                        <a:lnTo>
                          <a:pt x="235" y="266"/>
                        </a:lnTo>
                        <a:lnTo>
                          <a:pt x="241" y="256"/>
                        </a:lnTo>
                        <a:lnTo>
                          <a:pt x="250" y="247"/>
                        </a:lnTo>
                        <a:lnTo>
                          <a:pt x="263" y="234"/>
                        </a:lnTo>
                        <a:lnTo>
                          <a:pt x="274" y="223"/>
                        </a:lnTo>
                        <a:lnTo>
                          <a:pt x="284" y="214"/>
                        </a:lnTo>
                        <a:lnTo>
                          <a:pt x="293" y="204"/>
                        </a:lnTo>
                        <a:lnTo>
                          <a:pt x="290" y="194"/>
                        </a:lnTo>
                        <a:lnTo>
                          <a:pt x="285" y="180"/>
                        </a:lnTo>
                        <a:lnTo>
                          <a:pt x="260" y="173"/>
                        </a:lnTo>
                        <a:lnTo>
                          <a:pt x="232" y="157"/>
                        </a:lnTo>
                        <a:lnTo>
                          <a:pt x="204" y="142"/>
                        </a:lnTo>
                        <a:lnTo>
                          <a:pt x="188" y="133"/>
                        </a:lnTo>
                        <a:lnTo>
                          <a:pt x="175" y="127"/>
                        </a:lnTo>
                        <a:lnTo>
                          <a:pt x="153" y="119"/>
                        </a:lnTo>
                        <a:lnTo>
                          <a:pt x="131" y="113"/>
                        </a:lnTo>
                        <a:lnTo>
                          <a:pt x="107" y="107"/>
                        </a:lnTo>
                        <a:lnTo>
                          <a:pt x="90" y="102"/>
                        </a:lnTo>
                        <a:lnTo>
                          <a:pt x="69" y="96"/>
                        </a:lnTo>
                        <a:lnTo>
                          <a:pt x="50" y="91"/>
                        </a:lnTo>
                        <a:lnTo>
                          <a:pt x="32" y="88"/>
                        </a:lnTo>
                        <a:lnTo>
                          <a:pt x="16" y="84"/>
                        </a:lnTo>
                        <a:lnTo>
                          <a:pt x="31" y="83"/>
                        </a:lnTo>
                        <a:lnTo>
                          <a:pt x="42" y="81"/>
                        </a:lnTo>
                        <a:lnTo>
                          <a:pt x="51" y="80"/>
                        </a:lnTo>
                        <a:lnTo>
                          <a:pt x="61" y="79"/>
                        </a:lnTo>
                        <a:lnTo>
                          <a:pt x="71" y="80"/>
                        </a:lnTo>
                        <a:lnTo>
                          <a:pt x="92" y="88"/>
                        </a:lnTo>
                        <a:lnTo>
                          <a:pt x="110" y="95"/>
                        </a:lnTo>
                        <a:lnTo>
                          <a:pt x="129" y="104"/>
                        </a:lnTo>
                        <a:lnTo>
                          <a:pt x="148" y="113"/>
                        </a:lnTo>
                        <a:lnTo>
                          <a:pt x="171" y="122"/>
                        </a:lnTo>
                        <a:lnTo>
                          <a:pt x="191" y="132"/>
                        </a:lnTo>
                        <a:lnTo>
                          <a:pt x="207" y="138"/>
                        </a:lnTo>
                        <a:lnTo>
                          <a:pt x="235" y="150"/>
                        </a:lnTo>
                        <a:lnTo>
                          <a:pt x="250" y="154"/>
                        </a:lnTo>
                        <a:lnTo>
                          <a:pt x="261" y="152"/>
                        </a:lnTo>
                        <a:lnTo>
                          <a:pt x="272" y="150"/>
                        </a:lnTo>
                        <a:lnTo>
                          <a:pt x="283" y="148"/>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1" name="Freeform 23"/>
                  <p:cNvSpPr>
                    <a:spLocks/>
                  </p:cNvSpPr>
                  <p:nvPr/>
                </p:nvSpPr>
                <p:spPr bwMode="auto">
                  <a:xfrm>
                    <a:off x="5053" y="3536"/>
                    <a:ext cx="80" cy="325"/>
                  </a:xfrm>
                  <a:custGeom>
                    <a:avLst/>
                    <a:gdLst>
                      <a:gd name="T0" fmla="*/ 43 w 80"/>
                      <a:gd name="T1" fmla="*/ 0 h 325"/>
                      <a:gd name="T2" fmla="*/ 52 w 80"/>
                      <a:gd name="T3" fmla="*/ 16 h 325"/>
                      <a:gd name="T4" fmla="*/ 59 w 80"/>
                      <a:gd name="T5" fmla="*/ 26 h 325"/>
                      <a:gd name="T6" fmla="*/ 72 w 80"/>
                      <a:gd name="T7" fmla="*/ 41 h 325"/>
                      <a:gd name="T8" fmla="*/ 75 w 80"/>
                      <a:gd name="T9" fmla="*/ 55 h 325"/>
                      <a:gd name="T10" fmla="*/ 78 w 80"/>
                      <a:gd name="T11" fmla="*/ 74 h 325"/>
                      <a:gd name="T12" fmla="*/ 78 w 80"/>
                      <a:gd name="T13" fmla="*/ 96 h 325"/>
                      <a:gd name="T14" fmla="*/ 79 w 80"/>
                      <a:gd name="T15" fmla="*/ 110 h 325"/>
                      <a:gd name="T16" fmla="*/ 78 w 80"/>
                      <a:gd name="T17" fmla="*/ 126 h 325"/>
                      <a:gd name="T18" fmla="*/ 75 w 80"/>
                      <a:gd name="T19" fmla="*/ 147 h 325"/>
                      <a:gd name="T20" fmla="*/ 72 w 80"/>
                      <a:gd name="T21" fmla="*/ 164 h 325"/>
                      <a:gd name="T22" fmla="*/ 66 w 80"/>
                      <a:gd name="T23" fmla="*/ 192 h 325"/>
                      <a:gd name="T24" fmla="*/ 61 w 80"/>
                      <a:gd name="T25" fmla="*/ 206 h 325"/>
                      <a:gd name="T26" fmla="*/ 51 w 80"/>
                      <a:gd name="T27" fmla="*/ 224 h 325"/>
                      <a:gd name="T28" fmla="*/ 38 w 80"/>
                      <a:gd name="T29" fmla="*/ 244 h 325"/>
                      <a:gd name="T30" fmla="*/ 27 w 80"/>
                      <a:gd name="T31" fmla="*/ 262 h 325"/>
                      <a:gd name="T32" fmla="*/ 16 w 80"/>
                      <a:gd name="T33" fmla="*/ 280 h 325"/>
                      <a:gd name="T34" fmla="*/ 7 w 80"/>
                      <a:gd name="T35" fmla="*/ 295 h 325"/>
                      <a:gd name="T36" fmla="*/ 0 w 80"/>
                      <a:gd name="T37" fmla="*/ 324 h 325"/>
                      <a:gd name="T38" fmla="*/ 4 w 80"/>
                      <a:gd name="T39" fmla="*/ 295 h 325"/>
                      <a:gd name="T40" fmla="*/ 7 w 80"/>
                      <a:gd name="T41" fmla="*/ 274 h 325"/>
                      <a:gd name="T42" fmla="*/ 9 w 80"/>
                      <a:gd name="T43" fmla="*/ 255 h 325"/>
                      <a:gd name="T44" fmla="*/ 11 w 80"/>
                      <a:gd name="T45" fmla="*/ 235 h 325"/>
                      <a:gd name="T46" fmla="*/ 15 w 80"/>
                      <a:gd name="T47" fmla="*/ 210 h 325"/>
                      <a:gd name="T48" fmla="*/ 21 w 80"/>
                      <a:gd name="T49" fmla="*/ 192 h 325"/>
                      <a:gd name="T50" fmla="*/ 27 w 80"/>
                      <a:gd name="T51" fmla="*/ 174 h 325"/>
                      <a:gd name="T52" fmla="*/ 33 w 80"/>
                      <a:gd name="T53" fmla="*/ 157 h 325"/>
                      <a:gd name="T54" fmla="*/ 38 w 80"/>
                      <a:gd name="T55" fmla="*/ 140 h 325"/>
                      <a:gd name="T56" fmla="*/ 43 w 80"/>
                      <a:gd name="T57" fmla="*/ 122 h 325"/>
                      <a:gd name="T58" fmla="*/ 46 w 80"/>
                      <a:gd name="T59" fmla="*/ 104 h 325"/>
                      <a:gd name="T60" fmla="*/ 48 w 80"/>
                      <a:gd name="T61" fmla="*/ 89 h 325"/>
                      <a:gd name="T62" fmla="*/ 50 w 80"/>
                      <a:gd name="T63" fmla="*/ 71 h 325"/>
                      <a:gd name="T64" fmla="*/ 50 w 80"/>
                      <a:gd name="T65" fmla="*/ 51 h 325"/>
                      <a:gd name="T66" fmla="*/ 50 w 80"/>
                      <a:gd name="T67" fmla="*/ 26 h 325"/>
                      <a:gd name="T68" fmla="*/ 47 w 80"/>
                      <a:gd name="T69" fmla="*/ 15 h 325"/>
                      <a:gd name="T70" fmla="*/ 43 w 80"/>
                      <a:gd name="T71"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0" h="325">
                        <a:moveTo>
                          <a:pt x="43" y="0"/>
                        </a:moveTo>
                        <a:lnTo>
                          <a:pt x="52" y="16"/>
                        </a:lnTo>
                        <a:lnTo>
                          <a:pt x="59" y="26"/>
                        </a:lnTo>
                        <a:lnTo>
                          <a:pt x="72" y="41"/>
                        </a:lnTo>
                        <a:lnTo>
                          <a:pt x="75" y="55"/>
                        </a:lnTo>
                        <a:lnTo>
                          <a:pt x="78" y="74"/>
                        </a:lnTo>
                        <a:lnTo>
                          <a:pt x="78" y="96"/>
                        </a:lnTo>
                        <a:lnTo>
                          <a:pt x="79" y="110"/>
                        </a:lnTo>
                        <a:lnTo>
                          <a:pt x="78" y="126"/>
                        </a:lnTo>
                        <a:lnTo>
                          <a:pt x="75" y="147"/>
                        </a:lnTo>
                        <a:lnTo>
                          <a:pt x="72" y="164"/>
                        </a:lnTo>
                        <a:lnTo>
                          <a:pt x="66" y="192"/>
                        </a:lnTo>
                        <a:lnTo>
                          <a:pt x="61" y="206"/>
                        </a:lnTo>
                        <a:lnTo>
                          <a:pt x="51" y="224"/>
                        </a:lnTo>
                        <a:lnTo>
                          <a:pt x="38" y="244"/>
                        </a:lnTo>
                        <a:lnTo>
                          <a:pt x="27" y="262"/>
                        </a:lnTo>
                        <a:lnTo>
                          <a:pt x="16" y="280"/>
                        </a:lnTo>
                        <a:lnTo>
                          <a:pt x="7" y="295"/>
                        </a:lnTo>
                        <a:lnTo>
                          <a:pt x="0" y="324"/>
                        </a:lnTo>
                        <a:lnTo>
                          <a:pt x="4" y="295"/>
                        </a:lnTo>
                        <a:lnTo>
                          <a:pt x="7" y="274"/>
                        </a:lnTo>
                        <a:lnTo>
                          <a:pt x="9" y="255"/>
                        </a:lnTo>
                        <a:lnTo>
                          <a:pt x="11" y="235"/>
                        </a:lnTo>
                        <a:lnTo>
                          <a:pt x="15" y="210"/>
                        </a:lnTo>
                        <a:lnTo>
                          <a:pt x="21" y="192"/>
                        </a:lnTo>
                        <a:lnTo>
                          <a:pt x="27" y="174"/>
                        </a:lnTo>
                        <a:lnTo>
                          <a:pt x="33" y="157"/>
                        </a:lnTo>
                        <a:lnTo>
                          <a:pt x="38" y="140"/>
                        </a:lnTo>
                        <a:lnTo>
                          <a:pt x="43" y="122"/>
                        </a:lnTo>
                        <a:lnTo>
                          <a:pt x="46" y="104"/>
                        </a:lnTo>
                        <a:lnTo>
                          <a:pt x="48" y="89"/>
                        </a:lnTo>
                        <a:lnTo>
                          <a:pt x="50" y="71"/>
                        </a:lnTo>
                        <a:lnTo>
                          <a:pt x="50" y="51"/>
                        </a:lnTo>
                        <a:lnTo>
                          <a:pt x="50" y="26"/>
                        </a:lnTo>
                        <a:lnTo>
                          <a:pt x="47" y="15"/>
                        </a:lnTo>
                        <a:lnTo>
                          <a:pt x="43" y="0"/>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2" name="Freeform 24"/>
                  <p:cNvSpPr>
                    <a:spLocks/>
                  </p:cNvSpPr>
                  <p:nvPr/>
                </p:nvSpPr>
                <p:spPr bwMode="auto">
                  <a:xfrm>
                    <a:off x="4669" y="3357"/>
                    <a:ext cx="352" cy="83"/>
                  </a:xfrm>
                  <a:custGeom>
                    <a:avLst/>
                    <a:gdLst>
                      <a:gd name="T0" fmla="*/ 351 w 352"/>
                      <a:gd name="T1" fmla="*/ 82 h 83"/>
                      <a:gd name="T2" fmla="*/ 345 w 352"/>
                      <a:gd name="T3" fmla="*/ 68 h 83"/>
                      <a:gd name="T4" fmla="*/ 337 w 352"/>
                      <a:gd name="T5" fmla="*/ 55 h 83"/>
                      <a:gd name="T6" fmla="*/ 331 w 352"/>
                      <a:gd name="T7" fmla="*/ 53 h 83"/>
                      <a:gd name="T8" fmla="*/ 317 w 352"/>
                      <a:gd name="T9" fmla="*/ 49 h 83"/>
                      <a:gd name="T10" fmla="*/ 303 w 352"/>
                      <a:gd name="T11" fmla="*/ 46 h 83"/>
                      <a:gd name="T12" fmla="*/ 290 w 352"/>
                      <a:gd name="T13" fmla="*/ 49 h 83"/>
                      <a:gd name="T14" fmla="*/ 274 w 352"/>
                      <a:gd name="T15" fmla="*/ 51 h 83"/>
                      <a:gd name="T16" fmla="*/ 255 w 352"/>
                      <a:gd name="T17" fmla="*/ 45 h 83"/>
                      <a:gd name="T18" fmla="*/ 231 w 352"/>
                      <a:gd name="T19" fmla="*/ 38 h 83"/>
                      <a:gd name="T20" fmla="*/ 208 w 352"/>
                      <a:gd name="T21" fmla="*/ 31 h 83"/>
                      <a:gd name="T22" fmla="*/ 192 w 352"/>
                      <a:gd name="T23" fmla="*/ 27 h 83"/>
                      <a:gd name="T24" fmla="*/ 166 w 352"/>
                      <a:gd name="T25" fmla="*/ 21 h 83"/>
                      <a:gd name="T26" fmla="*/ 140 w 352"/>
                      <a:gd name="T27" fmla="*/ 14 h 83"/>
                      <a:gd name="T28" fmla="*/ 114 w 352"/>
                      <a:gd name="T29" fmla="*/ 8 h 83"/>
                      <a:gd name="T30" fmla="*/ 88 w 352"/>
                      <a:gd name="T31" fmla="*/ 3 h 83"/>
                      <a:gd name="T32" fmla="*/ 59 w 352"/>
                      <a:gd name="T33" fmla="*/ 1 h 83"/>
                      <a:gd name="T34" fmla="*/ 33 w 352"/>
                      <a:gd name="T35" fmla="*/ 0 h 83"/>
                      <a:gd name="T36" fmla="*/ 26 w 352"/>
                      <a:gd name="T37" fmla="*/ 2 h 83"/>
                      <a:gd name="T38" fmla="*/ 16 w 352"/>
                      <a:gd name="T39" fmla="*/ 7 h 83"/>
                      <a:gd name="T40" fmla="*/ 7 w 352"/>
                      <a:gd name="T41" fmla="*/ 13 h 83"/>
                      <a:gd name="T42" fmla="*/ 0 w 352"/>
                      <a:gd name="T43" fmla="*/ 18 h 83"/>
                      <a:gd name="T44" fmla="*/ 12 w 352"/>
                      <a:gd name="T45" fmla="*/ 19 h 83"/>
                      <a:gd name="T46" fmla="*/ 26 w 352"/>
                      <a:gd name="T47" fmla="*/ 20 h 83"/>
                      <a:gd name="T48" fmla="*/ 39 w 352"/>
                      <a:gd name="T49" fmla="*/ 21 h 83"/>
                      <a:gd name="T50" fmla="*/ 49 w 352"/>
                      <a:gd name="T51" fmla="*/ 20 h 83"/>
                      <a:gd name="T52" fmla="*/ 62 w 352"/>
                      <a:gd name="T53" fmla="*/ 19 h 83"/>
                      <a:gd name="T54" fmla="*/ 81 w 352"/>
                      <a:gd name="T55" fmla="*/ 18 h 83"/>
                      <a:gd name="T56" fmla="*/ 106 w 352"/>
                      <a:gd name="T57" fmla="*/ 19 h 83"/>
                      <a:gd name="T58" fmla="*/ 128 w 352"/>
                      <a:gd name="T59" fmla="*/ 21 h 83"/>
                      <a:gd name="T60" fmla="*/ 148 w 352"/>
                      <a:gd name="T61" fmla="*/ 24 h 83"/>
                      <a:gd name="T62" fmla="*/ 168 w 352"/>
                      <a:gd name="T63" fmla="*/ 27 h 83"/>
                      <a:gd name="T64" fmla="*/ 189 w 352"/>
                      <a:gd name="T65" fmla="*/ 28 h 83"/>
                      <a:gd name="T66" fmla="*/ 206 w 352"/>
                      <a:gd name="T67" fmla="*/ 33 h 83"/>
                      <a:gd name="T68" fmla="*/ 224 w 352"/>
                      <a:gd name="T69" fmla="*/ 39 h 83"/>
                      <a:gd name="T70" fmla="*/ 240 w 352"/>
                      <a:gd name="T71" fmla="*/ 46 h 83"/>
                      <a:gd name="T72" fmla="*/ 259 w 352"/>
                      <a:gd name="T73" fmla="*/ 53 h 83"/>
                      <a:gd name="T74" fmla="*/ 267 w 352"/>
                      <a:gd name="T75" fmla="*/ 54 h 83"/>
                      <a:gd name="T76" fmla="*/ 276 w 352"/>
                      <a:gd name="T77" fmla="*/ 53 h 83"/>
                      <a:gd name="T78" fmla="*/ 289 w 352"/>
                      <a:gd name="T79" fmla="*/ 58 h 83"/>
                      <a:gd name="T80" fmla="*/ 303 w 352"/>
                      <a:gd name="T81" fmla="*/ 63 h 83"/>
                      <a:gd name="T82" fmla="*/ 316 w 352"/>
                      <a:gd name="T83" fmla="*/ 68 h 83"/>
                      <a:gd name="T84" fmla="*/ 334 w 352"/>
                      <a:gd name="T85" fmla="*/ 75 h 83"/>
                      <a:gd name="T86" fmla="*/ 345 w 352"/>
                      <a:gd name="T87" fmla="*/ 79 h 83"/>
                      <a:gd name="T88" fmla="*/ 351 w 352"/>
                      <a:gd name="T89" fmla="*/ 8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2" h="83">
                        <a:moveTo>
                          <a:pt x="351" y="82"/>
                        </a:moveTo>
                        <a:lnTo>
                          <a:pt x="345" y="68"/>
                        </a:lnTo>
                        <a:lnTo>
                          <a:pt x="337" y="55"/>
                        </a:lnTo>
                        <a:lnTo>
                          <a:pt x="331" y="53"/>
                        </a:lnTo>
                        <a:lnTo>
                          <a:pt x="317" y="49"/>
                        </a:lnTo>
                        <a:lnTo>
                          <a:pt x="303" y="46"/>
                        </a:lnTo>
                        <a:lnTo>
                          <a:pt x="290" y="49"/>
                        </a:lnTo>
                        <a:lnTo>
                          <a:pt x="274" y="51"/>
                        </a:lnTo>
                        <a:lnTo>
                          <a:pt x="255" y="45"/>
                        </a:lnTo>
                        <a:lnTo>
                          <a:pt x="231" y="38"/>
                        </a:lnTo>
                        <a:lnTo>
                          <a:pt x="208" y="31"/>
                        </a:lnTo>
                        <a:lnTo>
                          <a:pt x="192" y="27"/>
                        </a:lnTo>
                        <a:lnTo>
                          <a:pt x="166" y="21"/>
                        </a:lnTo>
                        <a:lnTo>
                          <a:pt x="140" y="14"/>
                        </a:lnTo>
                        <a:lnTo>
                          <a:pt x="114" y="8"/>
                        </a:lnTo>
                        <a:lnTo>
                          <a:pt x="88" y="3"/>
                        </a:lnTo>
                        <a:lnTo>
                          <a:pt x="59" y="1"/>
                        </a:lnTo>
                        <a:lnTo>
                          <a:pt x="33" y="0"/>
                        </a:lnTo>
                        <a:lnTo>
                          <a:pt x="26" y="2"/>
                        </a:lnTo>
                        <a:lnTo>
                          <a:pt x="16" y="7"/>
                        </a:lnTo>
                        <a:lnTo>
                          <a:pt x="7" y="13"/>
                        </a:lnTo>
                        <a:lnTo>
                          <a:pt x="0" y="18"/>
                        </a:lnTo>
                        <a:lnTo>
                          <a:pt x="12" y="19"/>
                        </a:lnTo>
                        <a:lnTo>
                          <a:pt x="26" y="20"/>
                        </a:lnTo>
                        <a:lnTo>
                          <a:pt x="39" y="21"/>
                        </a:lnTo>
                        <a:lnTo>
                          <a:pt x="49" y="20"/>
                        </a:lnTo>
                        <a:lnTo>
                          <a:pt x="62" y="19"/>
                        </a:lnTo>
                        <a:lnTo>
                          <a:pt x="81" y="18"/>
                        </a:lnTo>
                        <a:lnTo>
                          <a:pt x="106" y="19"/>
                        </a:lnTo>
                        <a:lnTo>
                          <a:pt x="128" y="21"/>
                        </a:lnTo>
                        <a:lnTo>
                          <a:pt x="148" y="24"/>
                        </a:lnTo>
                        <a:lnTo>
                          <a:pt x="168" y="27"/>
                        </a:lnTo>
                        <a:lnTo>
                          <a:pt x="189" y="28"/>
                        </a:lnTo>
                        <a:lnTo>
                          <a:pt x="206" y="33"/>
                        </a:lnTo>
                        <a:lnTo>
                          <a:pt x="224" y="39"/>
                        </a:lnTo>
                        <a:lnTo>
                          <a:pt x="240" y="46"/>
                        </a:lnTo>
                        <a:lnTo>
                          <a:pt x="259" y="53"/>
                        </a:lnTo>
                        <a:lnTo>
                          <a:pt x="267" y="54"/>
                        </a:lnTo>
                        <a:lnTo>
                          <a:pt x="276" y="53"/>
                        </a:lnTo>
                        <a:lnTo>
                          <a:pt x="289" y="58"/>
                        </a:lnTo>
                        <a:lnTo>
                          <a:pt x="303" y="63"/>
                        </a:lnTo>
                        <a:lnTo>
                          <a:pt x="316" y="68"/>
                        </a:lnTo>
                        <a:lnTo>
                          <a:pt x="334" y="75"/>
                        </a:lnTo>
                        <a:lnTo>
                          <a:pt x="345" y="79"/>
                        </a:lnTo>
                        <a:lnTo>
                          <a:pt x="351" y="82"/>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3" name="Freeform 25"/>
                  <p:cNvSpPr>
                    <a:spLocks/>
                  </p:cNvSpPr>
                  <p:nvPr/>
                </p:nvSpPr>
                <p:spPr bwMode="auto">
                  <a:xfrm>
                    <a:off x="4653" y="3406"/>
                    <a:ext cx="365" cy="35"/>
                  </a:xfrm>
                  <a:custGeom>
                    <a:avLst/>
                    <a:gdLst>
                      <a:gd name="T0" fmla="*/ 364 w 365"/>
                      <a:gd name="T1" fmla="*/ 34 h 35"/>
                      <a:gd name="T2" fmla="*/ 355 w 365"/>
                      <a:gd name="T3" fmla="*/ 31 h 35"/>
                      <a:gd name="T4" fmla="*/ 345 w 365"/>
                      <a:gd name="T5" fmla="*/ 27 h 35"/>
                      <a:gd name="T6" fmla="*/ 333 w 365"/>
                      <a:gd name="T7" fmla="*/ 24 h 35"/>
                      <a:gd name="T8" fmla="*/ 323 w 365"/>
                      <a:gd name="T9" fmla="*/ 21 h 35"/>
                      <a:gd name="T10" fmla="*/ 309 w 365"/>
                      <a:gd name="T11" fmla="*/ 17 h 35"/>
                      <a:gd name="T12" fmla="*/ 293 w 365"/>
                      <a:gd name="T13" fmla="*/ 11 h 35"/>
                      <a:gd name="T14" fmla="*/ 279 w 365"/>
                      <a:gd name="T15" fmla="*/ 5 h 35"/>
                      <a:gd name="T16" fmla="*/ 265 w 365"/>
                      <a:gd name="T17" fmla="*/ 5 h 35"/>
                      <a:gd name="T18" fmla="*/ 250 w 365"/>
                      <a:gd name="T19" fmla="*/ 7 h 35"/>
                      <a:gd name="T20" fmla="*/ 229 w 365"/>
                      <a:gd name="T21" fmla="*/ 9 h 35"/>
                      <a:gd name="T22" fmla="*/ 220 w 365"/>
                      <a:gd name="T23" fmla="*/ 9 h 35"/>
                      <a:gd name="T24" fmla="*/ 193 w 365"/>
                      <a:gd name="T25" fmla="*/ 6 h 35"/>
                      <a:gd name="T26" fmla="*/ 163 w 365"/>
                      <a:gd name="T27" fmla="*/ 3 h 35"/>
                      <a:gd name="T28" fmla="*/ 143 w 365"/>
                      <a:gd name="T29" fmla="*/ 1 h 35"/>
                      <a:gd name="T30" fmla="*/ 118 w 365"/>
                      <a:gd name="T31" fmla="*/ 0 h 35"/>
                      <a:gd name="T32" fmla="*/ 91 w 365"/>
                      <a:gd name="T33" fmla="*/ 1 h 35"/>
                      <a:gd name="T34" fmla="*/ 76 w 365"/>
                      <a:gd name="T35" fmla="*/ 3 h 35"/>
                      <a:gd name="T36" fmla="*/ 56 w 365"/>
                      <a:gd name="T37" fmla="*/ 4 h 35"/>
                      <a:gd name="T38" fmla="*/ 39 w 365"/>
                      <a:gd name="T39" fmla="*/ 6 h 35"/>
                      <a:gd name="T40" fmla="*/ 20 w 365"/>
                      <a:gd name="T41" fmla="*/ 8 h 35"/>
                      <a:gd name="T42" fmla="*/ 18 w 365"/>
                      <a:gd name="T43" fmla="*/ 15 h 35"/>
                      <a:gd name="T44" fmla="*/ 14 w 365"/>
                      <a:gd name="T45" fmla="*/ 20 h 35"/>
                      <a:gd name="T46" fmla="*/ 9 w 365"/>
                      <a:gd name="T47" fmla="*/ 26 h 35"/>
                      <a:gd name="T48" fmla="*/ 0 w 365"/>
                      <a:gd name="T49" fmla="*/ 30 h 35"/>
                      <a:gd name="T50" fmla="*/ 15 w 365"/>
                      <a:gd name="T51" fmla="*/ 27 h 35"/>
                      <a:gd name="T52" fmla="*/ 32 w 365"/>
                      <a:gd name="T53" fmla="*/ 25 h 35"/>
                      <a:gd name="T54" fmla="*/ 46 w 365"/>
                      <a:gd name="T55" fmla="*/ 22 h 35"/>
                      <a:gd name="T56" fmla="*/ 62 w 365"/>
                      <a:gd name="T57" fmla="*/ 20 h 35"/>
                      <a:gd name="T58" fmla="*/ 78 w 365"/>
                      <a:gd name="T59" fmla="*/ 18 h 35"/>
                      <a:gd name="T60" fmla="*/ 104 w 365"/>
                      <a:gd name="T61" fmla="*/ 17 h 35"/>
                      <a:gd name="T62" fmla="*/ 133 w 365"/>
                      <a:gd name="T63" fmla="*/ 15 h 35"/>
                      <a:gd name="T64" fmla="*/ 164 w 365"/>
                      <a:gd name="T65" fmla="*/ 14 h 35"/>
                      <a:gd name="T66" fmla="*/ 196 w 365"/>
                      <a:gd name="T67" fmla="*/ 12 h 35"/>
                      <a:gd name="T68" fmla="*/ 225 w 365"/>
                      <a:gd name="T69" fmla="*/ 11 h 35"/>
                      <a:gd name="T70" fmla="*/ 250 w 365"/>
                      <a:gd name="T71" fmla="*/ 13 h 35"/>
                      <a:gd name="T72" fmla="*/ 268 w 365"/>
                      <a:gd name="T73" fmla="*/ 17 h 35"/>
                      <a:gd name="T74" fmla="*/ 287 w 365"/>
                      <a:gd name="T75" fmla="*/ 21 h 35"/>
                      <a:gd name="T76" fmla="*/ 307 w 365"/>
                      <a:gd name="T77" fmla="*/ 25 h 35"/>
                      <a:gd name="T78" fmla="*/ 329 w 365"/>
                      <a:gd name="T79" fmla="*/ 30 h 35"/>
                      <a:gd name="T80" fmla="*/ 346 w 365"/>
                      <a:gd name="T81" fmla="*/ 32 h 35"/>
                      <a:gd name="T82" fmla="*/ 364 w 365"/>
                      <a:gd name="T83"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5" h="35">
                        <a:moveTo>
                          <a:pt x="364" y="34"/>
                        </a:moveTo>
                        <a:lnTo>
                          <a:pt x="355" y="31"/>
                        </a:lnTo>
                        <a:lnTo>
                          <a:pt x="345" y="27"/>
                        </a:lnTo>
                        <a:lnTo>
                          <a:pt x="333" y="24"/>
                        </a:lnTo>
                        <a:lnTo>
                          <a:pt x="323" y="21"/>
                        </a:lnTo>
                        <a:lnTo>
                          <a:pt x="309" y="17"/>
                        </a:lnTo>
                        <a:lnTo>
                          <a:pt x="293" y="11"/>
                        </a:lnTo>
                        <a:lnTo>
                          <a:pt x="279" y="5"/>
                        </a:lnTo>
                        <a:lnTo>
                          <a:pt x="265" y="5"/>
                        </a:lnTo>
                        <a:lnTo>
                          <a:pt x="250" y="7"/>
                        </a:lnTo>
                        <a:lnTo>
                          <a:pt x="229" y="9"/>
                        </a:lnTo>
                        <a:lnTo>
                          <a:pt x="220" y="9"/>
                        </a:lnTo>
                        <a:lnTo>
                          <a:pt x="193" y="6"/>
                        </a:lnTo>
                        <a:lnTo>
                          <a:pt x="163" y="3"/>
                        </a:lnTo>
                        <a:lnTo>
                          <a:pt x="143" y="1"/>
                        </a:lnTo>
                        <a:lnTo>
                          <a:pt x="118" y="0"/>
                        </a:lnTo>
                        <a:lnTo>
                          <a:pt x="91" y="1"/>
                        </a:lnTo>
                        <a:lnTo>
                          <a:pt x="76" y="3"/>
                        </a:lnTo>
                        <a:lnTo>
                          <a:pt x="56" y="4"/>
                        </a:lnTo>
                        <a:lnTo>
                          <a:pt x="39" y="6"/>
                        </a:lnTo>
                        <a:lnTo>
                          <a:pt x="20" y="8"/>
                        </a:lnTo>
                        <a:lnTo>
                          <a:pt x="18" y="15"/>
                        </a:lnTo>
                        <a:lnTo>
                          <a:pt x="14" y="20"/>
                        </a:lnTo>
                        <a:lnTo>
                          <a:pt x="9" y="26"/>
                        </a:lnTo>
                        <a:lnTo>
                          <a:pt x="0" y="30"/>
                        </a:lnTo>
                        <a:lnTo>
                          <a:pt x="15" y="27"/>
                        </a:lnTo>
                        <a:lnTo>
                          <a:pt x="32" y="25"/>
                        </a:lnTo>
                        <a:lnTo>
                          <a:pt x="46" y="22"/>
                        </a:lnTo>
                        <a:lnTo>
                          <a:pt x="62" y="20"/>
                        </a:lnTo>
                        <a:lnTo>
                          <a:pt x="78" y="18"/>
                        </a:lnTo>
                        <a:lnTo>
                          <a:pt x="104" y="17"/>
                        </a:lnTo>
                        <a:lnTo>
                          <a:pt x="133" y="15"/>
                        </a:lnTo>
                        <a:lnTo>
                          <a:pt x="164" y="14"/>
                        </a:lnTo>
                        <a:lnTo>
                          <a:pt x="196" y="12"/>
                        </a:lnTo>
                        <a:lnTo>
                          <a:pt x="225" y="11"/>
                        </a:lnTo>
                        <a:lnTo>
                          <a:pt x="250" y="13"/>
                        </a:lnTo>
                        <a:lnTo>
                          <a:pt x="268" y="17"/>
                        </a:lnTo>
                        <a:lnTo>
                          <a:pt x="287" y="21"/>
                        </a:lnTo>
                        <a:lnTo>
                          <a:pt x="307" y="25"/>
                        </a:lnTo>
                        <a:lnTo>
                          <a:pt x="329" y="30"/>
                        </a:lnTo>
                        <a:lnTo>
                          <a:pt x="346" y="32"/>
                        </a:lnTo>
                        <a:lnTo>
                          <a:pt x="364" y="34"/>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
          <p:nvSpPr>
            <p:cNvPr id="2074" name="Arc 26"/>
            <p:cNvSpPr>
              <a:spLocks/>
            </p:cNvSpPr>
            <p:nvPr/>
          </p:nvSpPr>
          <p:spPr bwMode="auto">
            <a:xfrm>
              <a:off x="1" y="4174"/>
              <a:ext cx="5753" cy="136"/>
            </a:xfrm>
            <a:custGeom>
              <a:avLst/>
              <a:gdLst>
                <a:gd name="G0" fmla="+- 21600 0 0"/>
                <a:gd name="G1" fmla="+- 21600 0 0"/>
                <a:gd name="G2" fmla="+- 21600 0 0"/>
                <a:gd name="T0" fmla="*/ 0 w 43200"/>
                <a:gd name="T1" fmla="*/ 21615 h 21615"/>
                <a:gd name="T2" fmla="*/ 43200 w 43200"/>
                <a:gd name="T3" fmla="*/ 21615 h 21615"/>
                <a:gd name="T4" fmla="*/ 21600 w 43200"/>
                <a:gd name="T5" fmla="*/ 21600 h 21615"/>
              </a:gdLst>
              <a:ahLst/>
              <a:cxnLst>
                <a:cxn ang="0">
                  <a:pos x="T0" y="T1"/>
                </a:cxn>
                <a:cxn ang="0">
                  <a:pos x="T2" y="T3"/>
                </a:cxn>
                <a:cxn ang="0">
                  <a:pos x="T4" y="T5"/>
                </a:cxn>
              </a:cxnLst>
              <a:rect l="0" t="0" r="r" b="b"/>
              <a:pathLst>
                <a:path w="43200" h="21615" fill="none" extrusionOk="0">
                  <a:moveTo>
                    <a:pt x="0" y="21614"/>
                  </a:moveTo>
                  <a:cubicBezTo>
                    <a:pt x="0" y="21609"/>
                    <a:pt x="0" y="21604"/>
                    <a:pt x="0" y="21600"/>
                  </a:cubicBezTo>
                  <a:cubicBezTo>
                    <a:pt x="0" y="9670"/>
                    <a:pt x="9670" y="0"/>
                    <a:pt x="21600" y="0"/>
                  </a:cubicBezTo>
                  <a:cubicBezTo>
                    <a:pt x="33529" y="0"/>
                    <a:pt x="43200" y="9670"/>
                    <a:pt x="43200" y="21600"/>
                  </a:cubicBezTo>
                  <a:cubicBezTo>
                    <a:pt x="43200" y="21604"/>
                    <a:pt x="43199" y="21609"/>
                    <a:pt x="43199" y="21614"/>
                  </a:cubicBezTo>
                </a:path>
                <a:path w="43200" h="21615" stroke="0" extrusionOk="0">
                  <a:moveTo>
                    <a:pt x="0" y="21614"/>
                  </a:moveTo>
                  <a:cubicBezTo>
                    <a:pt x="0" y="21609"/>
                    <a:pt x="0" y="21604"/>
                    <a:pt x="0" y="21600"/>
                  </a:cubicBezTo>
                  <a:cubicBezTo>
                    <a:pt x="0" y="9670"/>
                    <a:pt x="9670" y="0"/>
                    <a:pt x="21600" y="0"/>
                  </a:cubicBezTo>
                  <a:cubicBezTo>
                    <a:pt x="33529" y="0"/>
                    <a:pt x="43200" y="9670"/>
                    <a:pt x="43200" y="21600"/>
                  </a:cubicBezTo>
                  <a:cubicBezTo>
                    <a:pt x="43200" y="21604"/>
                    <a:pt x="43199" y="21609"/>
                    <a:pt x="43199" y="21614"/>
                  </a:cubicBezTo>
                  <a:lnTo>
                    <a:pt x="21600" y="21600"/>
                  </a:lnTo>
                  <a:close/>
                </a:path>
              </a:pathLst>
            </a:custGeom>
            <a:gradFill rotWithShape="0">
              <a:gsLst>
                <a:gs pos="0">
                  <a:srgbClr val="731D06"/>
                </a:gs>
                <a:gs pos="100000">
                  <a:srgbClr val="501404"/>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5" name="Line 27"/>
            <p:cNvSpPr>
              <a:spLocks noChangeShapeType="1"/>
            </p:cNvSpPr>
            <p:nvPr/>
          </p:nvSpPr>
          <p:spPr bwMode="auto">
            <a:xfrm>
              <a:off x="0" y="4312"/>
              <a:ext cx="5752" cy="0"/>
            </a:xfrm>
            <a:prstGeom prst="line">
              <a:avLst/>
            </a:prstGeom>
            <a:noFill/>
            <a:ln w="50800">
              <a:solidFill>
                <a:srgbClr val="3C002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6" name="Oval 28"/>
            <p:cNvSpPr>
              <a:spLocks noChangeArrowheads="1"/>
            </p:cNvSpPr>
            <p:nvPr/>
          </p:nvSpPr>
          <p:spPr bwMode="auto">
            <a:xfrm>
              <a:off x="2631" y="3555"/>
              <a:ext cx="498" cy="438"/>
            </a:xfrm>
            <a:prstGeom prst="ellipse">
              <a:avLst/>
            </a:prstGeom>
            <a:gradFill rotWithShape="0">
              <a:gsLst>
                <a:gs pos="0">
                  <a:schemeClr val="hlink"/>
                </a:gs>
                <a:gs pos="100000">
                  <a:srgbClr val="FFB87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7" name="Freeform 29" descr="Narrow horizontal"/>
            <p:cNvSpPr>
              <a:spLocks/>
            </p:cNvSpPr>
            <p:nvPr/>
          </p:nvSpPr>
          <p:spPr bwMode="auto">
            <a:xfrm>
              <a:off x="2581" y="3900"/>
              <a:ext cx="575" cy="256"/>
            </a:xfrm>
            <a:custGeom>
              <a:avLst/>
              <a:gdLst>
                <a:gd name="T0" fmla="*/ 520 w 575"/>
                <a:gd name="T1" fmla="*/ 0 h 256"/>
                <a:gd name="T2" fmla="*/ 491 w 575"/>
                <a:gd name="T3" fmla="*/ 22 h 256"/>
                <a:gd name="T4" fmla="*/ 520 w 575"/>
                <a:gd name="T5" fmla="*/ 35 h 256"/>
                <a:gd name="T6" fmla="*/ 513 w 575"/>
                <a:gd name="T7" fmla="*/ 65 h 256"/>
                <a:gd name="T8" fmla="*/ 477 w 575"/>
                <a:gd name="T9" fmla="*/ 78 h 256"/>
                <a:gd name="T10" fmla="*/ 527 w 575"/>
                <a:gd name="T11" fmla="*/ 91 h 256"/>
                <a:gd name="T12" fmla="*/ 574 w 575"/>
                <a:gd name="T13" fmla="*/ 104 h 256"/>
                <a:gd name="T14" fmla="*/ 527 w 575"/>
                <a:gd name="T15" fmla="*/ 117 h 256"/>
                <a:gd name="T16" fmla="*/ 477 w 575"/>
                <a:gd name="T17" fmla="*/ 112 h 256"/>
                <a:gd name="T18" fmla="*/ 498 w 575"/>
                <a:gd name="T19" fmla="*/ 147 h 256"/>
                <a:gd name="T20" fmla="*/ 542 w 575"/>
                <a:gd name="T21" fmla="*/ 151 h 256"/>
                <a:gd name="T22" fmla="*/ 498 w 575"/>
                <a:gd name="T23" fmla="*/ 169 h 256"/>
                <a:gd name="T24" fmla="*/ 444 w 575"/>
                <a:gd name="T25" fmla="*/ 169 h 256"/>
                <a:gd name="T26" fmla="*/ 466 w 575"/>
                <a:gd name="T27" fmla="*/ 194 h 256"/>
                <a:gd name="T28" fmla="*/ 448 w 575"/>
                <a:gd name="T29" fmla="*/ 212 h 256"/>
                <a:gd name="T30" fmla="*/ 412 w 575"/>
                <a:gd name="T31" fmla="*/ 225 h 256"/>
                <a:gd name="T32" fmla="*/ 386 w 575"/>
                <a:gd name="T33" fmla="*/ 238 h 256"/>
                <a:gd name="T34" fmla="*/ 343 w 575"/>
                <a:gd name="T35" fmla="*/ 238 h 256"/>
                <a:gd name="T36" fmla="*/ 318 w 575"/>
                <a:gd name="T37" fmla="*/ 255 h 256"/>
                <a:gd name="T38" fmla="*/ 253 w 575"/>
                <a:gd name="T39" fmla="*/ 255 h 256"/>
                <a:gd name="T40" fmla="*/ 227 w 575"/>
                <a:gd name="T41" fmla="*/ 255 h 256"/>
                <a:gd name="T42" fmla="*/ 238 w 575"/>
                <a:gd name="T43" fmla="*/ 242 h 256"/>
                <a:gd name="T44" fmla="*/ 181 w 575"/>
                <a:gd name="T45" fmla="*/ 238 h 256"/>
                <a:gd name="T46" fmla="*/ 206 w 575"/>
                <a:gd name="T47" fmla="*/ 233 h 256"/>
                <a:gd name="T48" fmla="*/ 245 w 575"/>
                <a:gd name="T49" fmla="*/ 220 h 256"/>
                <a:gd name="T50" fmla="*/ 191 w 575"/>
                <a:gd name="T51" fmla="*/ 216 h 256"/>
                <a:gd name="T52" fmla="*/ 137 w 575"/>
                <a:gd name="T53" fmla="*/ 212 h 256"/>
                <a:gd name="T54" fmla="*/ 108 w 575"/>
                <a:gd name="T55" fmla="*/ 194 h 256"/>
                <a:gd name="T56" fmla="*/ 162 w 575"/>
                <a:gd name="T57" fmla="*/ 194 h 256"/>
                <a:gd name="T58" fmla="*/ 137 w 575"/>
                <a:gd name="T59" fmla="*/ 182 h 256"/>
                <a:gd name="T60" fmla="*/ 83 w 575"/>
                <a:gd name="T61" fmla="*/ 182 h 256"/>
                <a:gd name="T62" fmla="*/ 25 w 575"/>
                <a:gd name="T63" fmla="*/ 177 h 256"/>
                <a:gd name="T64" fmla="*/ 51 w 575"/>
                <a:gd name="T65" fmla="*/ 173 h 256"/>
                <a:gd name="T66" fmla="*/ 108 w 575"/>
                <a:gd name="T67" fmla="*/ 173 h 256"/>
                <a:gd name="T68" fmla="*/ 123 w 575"/>
                <a:gd name="T69" fmla="*/ 151 h 256"/>
                <a:gd name="T70" fmla="*/ 65 w 575"/>
                <a:gd name="T71" fmla="*/ 147 h 256"/>
                <a:gd name="T72" fmla="*/ 18 w 575"/>
                <a:gd name="T73" fmla="*/ 147 h 256"/>
                <a:gd name="T74" fmla="*/ 43 w 575"/>
                <a:gd name="T75" fmla="*/ 134 h 256"/>
                <a:gd name="T76" fmla="*/ 101 w 575"/>
                <a:gd name="T77" fmla="*/ 134 h 256"/>
                <a:gd name="T78" fmla="*/ 83 w 575"/>
                <a:gd name="T79" fmla="*/ 121 h 256"/>
                <a:gd name="T80" fmla="*/ 32 w 575"/>
                <a:gd name="T81" fmla="*/ 112 h 256"/>
                <a:gd name="T82" fmla="*/ 69 w 575"/>
                <a:gd name="T83" fmla="*/ 95 h 256"/>
                <a:gd name="T84" fmla="*/ 116 w 575"/>
                <a:gd name="T85" fmla="*/ 95 h 256"/>
                <a:gd name="T86" fmla="*/ 108 w 575"/>
                <a:gd name="T87" fmla="*/ 78 h 256"/>
                <a:gd name="T88" fmla="*/ 54 w 575"/>
                <a:gd name="T89" fmla="*/ 78 h 256"/>
                <a:gd name="T90" fmla="*/ 79 w 575"/>
                <a:gd name="T91" fmla="*/ 69 h 256"/>
                <a:gd name="T92" fmla="*/ 65 w 575"/>
                <a:gd name="T93" fmla="*/ 52 h 256"/>
                <a:gd name="T94" fmla="*/ 22 w 575"/>
                <a:gd name="T95" fmla="*/ 52 h 256"/>
                <a:gd name="T96" fmla="*/ 22 w 575"/>
                <a:gd name="T97" fmla="*/ 30 h 256"/>
                <a:gd name="T98" fmla="*/ 76 w 575"/>
                <a:gd name="T99" fmla="*/ 30 h 256"/>
                <a:gd name="T100" fmla="*/ 54 w 575"/>
                <a:gd name="T101" fmla="*/ 1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5" h="256">
                  <a:moveTo>
                    <a:pt x="51" y="4"/>
                  </a:moveTo>
                  <a:lnTo>
                    <a:pt x="505" y="4"/>
                  </a:lnTo>
                  <a:lnTo>
                    <a:pt x="505" y="0"/>
                  </a:lnTo>
                  <a:lnTo>
                    <a:pt x="520" y="0"/>
                  </a:lnTo>
                  <a:lnTo>
                    <a:pt x="527" y="13"/>
                  </a:lnTo>
                  <a:lnTo>
                    <a:pt x="516" y="17"/>
                  </a:lnTo>
                  <a:lnTo>
                    <a:pt x="502" y="22"/>
                  </a:lnTo>
                  <a:lnTo>
                    <a:pt x="491" y="22"/>
                  </a:lnTo>
                  <a:lnTo>
                    <a:pt x="487" y="35"/>
                  </a:lnTo>
                  <a:lnTo>
                    <a:pt x="498" y="35"/>
                  </a:lnTo>
                  <a:lnTo>
                    <a:pt x="509" y="35"/>
                  </a:lnTo>
                  <a:lnTo>
                    <a:pt x="520" y="35"/>
                  </a:lnTo>
                  <a:lnTo>
                    <a:pt x="531" y="39"/>
                  </a:lnTo>
                  <a:lnTo>
                    <a:pt x="534" y="52"/>
                  </a:lnTo>
                  <a:lnTo>
                    <a:pt x="523" y="65"/>
                  </a:lnTo>
                  <a:lnTo>
                    <a:pt x="513" y="65"/>
                  </a:lnTo>
                  <a:lnTo>
                    <a:pt x="502" y="65"/>
                  </a:lnTo>
                  <a:lnTo>
                    <a:pt x="491" y="65"/>
                  </a:lnTo>
                  <a:lnTo>
                    <a:pt x="480" y="65"/>
                  </a:lnTo>
                  <a:lnTo>
                    <a:pt x="477" y="78"/>
                  </a:lnTo>
                  <a:lnTo>
                    <a:pt x="491" y="86"/>
                  </a:lnTo>
                  <a:lnTo>
                    <a:pt x="505" y="91"/>
                  </a:lnTo>
                  <a:lnTo>
                    <a:pt x="516" y="91"/>
                  </a:lnTo>
                  <a:lnTo>
                    <a:pt x="527" y="91"/>
                  </a:lnTo>
                  <a:lnTo>
                    <a:pt x="542" y="91"/>
                  </a:lnTo>
                  <a:lnTo>
                    <a:pt x="552" y="91"/>
                  </a:lnTo>
                  <a:lnTo>
                    <a:pt x="563" y="91"/>
                  </a:lnTo>
                  <a:lnTo>
                    <a:pt x="574" y="104"/>
                  </a:lnTo>
                  <a:lnTo>
                    <a:pt x="563" y="117"/>
                  </a:lnTo>
                  <a:lnTo>
                    <a:pt x="552" y="117"/>
                  </a:lnTo>
                  <a:lnTo>
                    <a:pt x="542" y="117"/>
                  </a:lnTo>
                  <a:lnTo>
                    <a:pt x="527" y="117"/>
                  </a:lnTo>
                  <a:lnTo>
                    <a:pt x="516" y="117"/>
                  </a:lnTo>
                  <a:lnTo>
                    <a:pt x="505" y="112"/>
                  </a:lnTo>
                  <a:lnTo>
                    <a:pt x="491" y="112"/>
                  </a:lnTo>
                  <a:lnTo>
                    <a:pt x="477" y="112"/>
                  </a:lnTo>
                  <a:lnTo>
                    <a:pt x="473" y="125"/>
                  </a:lnTo>
                  <a:lnTo>
                    <a:pt x="469" y="138"/>
                  </a:lnTo>
                  <a:lnTo>
                    <a:pt x="487" y="143"/>
                  </a:lnTo>
                  <a:lnTo>
                    <a:pt x="498" y="147"/>
                  </a:lnTo>
                  <a:lnTo>
                    <a:pt x="509" y="147"/>
                  </a:lnTo>
                  <a:lnTo>
                    <a:pt x="520" y="151"/>
                  </a:lnTo>
                  <a:lnTo>
                    <a:pt x="531" y="151"/>
                  </a:lnTo>
                  <a:lnTo>
                    <a:pt x="542" y="151"/>
                  </a:lnTo>
                  <a:lnTo>
                    <a:pt x="542" y="164"/>
                  </a:lnTo>
                  <a:lnTo>
                    <a:pt x="527" y="169"/>
                  </a:lnTo>
                  <a:lnTo>
                    <a:pt x="513" y="169"/>
                  </a:lnTo>
                  <a:lnTo>
                    <a:pt x="498" y="169"/>
                  </a:lnTo>
                  <a:lnTo>
                    <a:pt x="487" y="169"/>
                  </a:lnTo>
                  <a:lnTo>
                    <a:pt x="469" y="169"/>
                  </a:lnTo>
                  <a:lnTo>
                    <a:pt x="455" y="169"/>
                  </a:lnTo>
                  <a:lnTo>
                    <a:pt x="444" y="169"/>
                  </a:lnTo>
                  <a:lnTo>
                    <a:pt x="433" y="169"/>
                  </a:lnTo>
                  <a:lnTo>
                    <a:pt x="437" y="182"/>
                  </a:lnTo>
                  <a:lnTo>
                    <a:pt x="451" y="194"/>
                  </a:lnTo>
                  <a:lnTo>
                    <a:pt x="466" y="194"/>
                  </a:lnTo>
                  <a:lnTo>
                    <a:pt x="477" y="194"/>
                  </a:lnTo>
                  <a:lnTo>
                    <a:pt x="477" y="207"/>
                  </a:lnTo>
                  <a:lnTo>
                    <a:pt x="462" y="212"/>
                  </a:lnTo>
                  <a:lnTo>
                    <a:pt x="448" y="212"/>
                  </a:lnTo>
                  <a:lnTo>
                    <a:pt x="433" y="212"/>
                  </a:lnTo>
                  <a:lnTo>
                    <a:pt x="422" y="212"/>
                  </a:lnTo>
                  <a:lnTo>
                    <a:pt x="412" y="212"/>
                  </a:lnTo>
                  <a:lnTo>
                    <a:pt x="412" y="225"/>
                  </a:lnTo>
                  <a:lnTo>
                    <a:pt x="422" y="229"/>
                  </a:lnTo>
                  <a:lnTo>
                    <a:pt x="412" y="233"/>
                  </a:lnTo>
                  <a:lnTo>
                    <a:pt x="397" y="238"/>
                  </a:lnTo>
                  <a:lnTo>
                    <a:pt x="386" y="238"/>
                  </a:lnTo>
                  <a:lnTo>
                    <a:pt x="375" y="238"/>
                  </a:lnTo>
                  <a:lnTo>
                    <a:pt x="365" y="238"/>
                  </a:lnTo>
                  <a:lnTo>
                    <a:pt x="354" y="238"/>
                  </a:lnTo>
                  <a:lnTo>
                    <a:pt x="343" y="238"/>
                  </a:lnTo>
                  <a:lnTo>
                    <a:pt x="332" y="238"/>
                  </a:lnTo>
                  <a:lnTo>
                    <a:pt x="343" y="246"/>
                  </a:lnTo>
                  <a:lnTo>
                    <a:pt x="332" y="255"/>
                  </a:lnTo>
                  <a:lnTo>
                    <a:pt x="318" y="255"/>
                  </a:lnTo>
                  <a:lnTo>
                    <a:pt x="303" y="255"/>
                  </a:lnTo>
                  <a:lnTo>
                    <a:pt x="285" y="255"/>
                  </a:lnTo>
                  <a:lnTo>
                    <a:pt x="267" y="255"/>
                  </a:lnTo>
                  <a:lnTo>
                    <a:pt x="253" y="255"/>
                  </a:lnTo>
                  <a:lnTo>
                    <a:pt x="238" y="255"/>
                  </a:lnTo>
                  <a:lnTo>
                    <a:pt x="227" y="255"/>
                  </a:lnTo>
                  <a:lnTo>
                    <a:pt x="217" y="255"/>
                  </a:lnTo>
                  <a:lnTo>
                    <a:pt x="227" y="255"/>
                  </a:lnTo>
                  <a:lnTo>
                    <a:pt x="238" y="255"/>
                  </a:lnTo>
                  <a:lnTo>
                    <a:pt x="249" y="255"/>
                  </a:lnTo>
                  <a:lnTo>
                    <a:pt x="249" y="242"/>
                  </a:lnTo>
                  <a:lnTo>
                    <a:pt x="238" y="242"/>
                  </a:lnTo>
                  <a:lnTo>
                    <a:pt x="224" y="242"/>
                  </a:lnTo>
                  <a:lnTo>
                    <a:pt x="213" y="242"/>
                  </a:lnTo>
                  <a:lnTo>
                    <a:pt x="195" y="242"/>
                  </a:lnTo>
                  <a:lnTo>
                    <a:pt x="181" y="238"/>
                  </a:lnTo>
                  <a:lnTo>
                    <a:pt x="166" y="238"/>
                  </a:lnTo>
                  <a:lnTo>
                    <a:pt x="181" y="233"/>
                  </a:lnTo>
                  <a:lnTo>
                    <a:pt x="195" y="233"/>
                  </a:lnTo>
                  <a:lnTo>
                    <a:pt x="206" y="233"/>
                  </a:lnTo>
                  <a:lnTo>
                    <a:pt x="220" y="233"/>
                  </a:lnTo>
                  <a:lnTo>
                    <a:pt x="235" y="233"/>
                  </a:lnTo>
                  <a:lnTo>
                    <a:pt x="245" y="233"/>
                  </a:lnTo>
                  <a:lnTo>
                    <a:pt x="245" y="220"/>
                  </a:lnTo>
                  <a:lnTo>
                    <a:pt x="235" y="216"/>
                  </a:lnTo>
                  <a:lnTo>
                    <a:pt x="220" y="216"/>
                  </a:lnTo>
                  <a:lnTo>
                    <a:pt x="209" y="216"/>
                  </a:lnTo>
                  <a:lnTo>
                    <a:pt x="191" y="216"/>
                  </a:lnTo>
                  <a:lnTo>
                    <a:pt x="177" y="216"/>
                  </a:lnTo>
                  <a:lnTo>
                    <a:pt x="166" y="216"/>
                  </a:lnTo>
                  <a:lnTo>
                    <a:pt x="152" y="216"/>
                  </a:lnTo>
                  <a:lnTo>
                    <a:pt x="137" y="212"/>
                  </a:lnTo>
                  <a:lnTo>
                    <a:pt x="123" y="212"/>
                  </a:lnTo>
                  <a:lnTo>
                    <a:pt x="112" y="212"/>
                  </a:lnTo>
                  <a:lnTo>
                    <a:pt x="94" y="207"/>
                  </a:lnTo>
                  <a:lnTo>
                    <a:pt x="108" y="194"/>
                  </a:lnTo>
                  <a:lnTo>
                    <a:pt x="123" y="194"/>
                  </a:lnTo>
                  <a:lnTo>
                    <a:pt x="137" y="194"/>
                  </a:lnTo>
                  <a:lnTo>
                    <a:pt x="152" y="194"/>
                  </a:lnTo>
                  <a:lnTo>
                    <a:pt x="162" y="194"/>
                  </a:lnTo>
                  <a:lnTo>
                    <a:pt x="173" y="194"/>
                  </a:lnTo>
                  <a:lnTo>
                    <a:pt x="162" y="182"/>
                  </a:lnTo>
                  <a:lnTo>
                    <a:pt x="152" y="182"/>
                  </a:lnTo>
                  <a:lnTo>
                    <a:pt x="137" y="182"/>
                  </a:lnTo>
                  <a:lnTo>
                    <a:pt x="123" y="182"/>
                  </a:lnTo>
                  <a:lnTo>
                    <a:pt x="108" y="182"/>
                  </a:lnTo>
                  <a:lnTo>
                    <a:pt x="94" y="182"/>
                  </a:lnTo>
                  <a:lnTo>
                    <a:pt x="83" y="182"/>
                  </a:lnTo>
                  <a:lnTo>
                    <a:pt x="72" y="182"/>
                  </a:lnTo>
                  <a:lnTo>
                    <a:pt x="51" y="177"/>
                  </a:lnTo>
                  <a:lnTo>
                    <a:pt x="36" y="177"/>
                  </a:lnTo>
                  <a:lnTo>
                    <a:pt x="25" y="177"/>
                  </a:lnTo>
                  <a:lnTo>
                    <a:pt x="14" y="177"/>
                  </a:lnTo>
                  <a:lnTo>
                    <a:pt x="29" y="173"/>
                  </a:lnTo>
                  <a:lnTo>
                    <a:pt x="40" y="173"/>
                  </a:lnTo>
                  <a:lnTo>
                    <a:pt x="51" y="173"/>
                  </a:lnTo>
                  <a:lnTo>
                    <a:pt x="69" y="173"/>
                  </a:lnTo>
                  <a:lnTo>
                    <a:pt x="87" y="173"/>
                  </a:lnTo>
                  <a:lnTo>
                    <a:pt x="97" y="173"/>
                  </a:lnTo>
                  <a:lnTo>
                    <a:pt x="108" y="173"/>
                  </a:lnTo>
                  <a:lnTo>
                    <a:pt x="119" y="173"/>
                  </a:lnTo>
                  <a:lnTo>
                    <a:pt x="130" y="173"/>
                  </a:lnTo>
                  <a:lnTo>
                    <a:pt x="134" y="160"/>
                  </a:lnTo>
                  <a:lnTo>
                    <a:pt x="123" y="151"/>
                  </a:lnTo>
                  <a:lnTo>
                    <a:pt x="105" y="147"/>
                  </a:lnTo>
                  <a:lnTo>
                    <a:pt x="94" y="147"/>
                  </a:lnTo>
                  <a:lnTo>
                    <a:pt x="79" y="147"/>
                  </a:lnTo>
                  <a:lnTo>
                    <a:pt x="65" y="147"/>
                  </a:lnTo>
                  <a:lnTo>
                    <a:pt x="51" y="147"/>
                  </a:lnTo>
                  <a:lnTo>
                    <a:pt x="40" y="147"/>
                  </a:lnTo>
                  <a:lnTo>
                    <a:pt x="29" y="147"/>
                  </a:lnTo>
                  <a:lnTo>
                    <a:pt x="18" y="147"/>
                  </a:lnTo>
                  <a:lnTo>
                    <a:pt x="7" y="143"/>
                  </a:lnTo>
                  <a:lnTo>
                    <a:pt x="22" y="138"/>
                  </a:lnTo>
                  <a:lnTo>
                    <a:pt x="32" y="138"/>
                  </a:lnTo>
                  <a:lnTo>
                    <a:pt x="43" y="134"/>
                  </a:lnTo>
                  <a:lnTo>
                    <a:pt x="58" y="134"/>
                  </a:lnTo>
                  <a:lnTo>
                    <a:pt x="76" y="134"/>
                  </a:lnTo>
                  <a:lnTo>
                    <a:pt x="87" y="134"/>
                  </a:lnTo>
                  <a:lnTo>
                    <a:pt x="101" y="134"/>
                  </a:lnTo>
                  <a:lnTo>
                    <a:pt x="112" y="134"/>
                  </a:lnTo>
                  <a:lnTo>
                    <a:pt x="105" y="121"/>
                  </a:lnTo>
                  <a:lnTo>
                    <a:pt x="94" y="121"/>
                  </a:lnTo>
                  <a:lnTo>
                    <a:pt x="83" y="121"/>
                  </a:lnTo>
                  <a:lnTo>
                    <a:pt x="69" y="121"/>
                  </a:lnTo>
                  <a:lnTo>
                    <a:pt x="58" y="121"/>
                  </a:lnTo>
                  <a:lnTo>
                    <a:pt x="43" y="121"/>
                  </a:lnTo>
                  <a:lnTo>
                    <a:pt x="32" y="112"/>
                  </a:lnTo>
                  <a:lnTo>
                    <a:pt x="32" y="99"/>
                  </a:lnTo>
                  <a:lnTo>
                    <a:pt x="43" y="95"/>
                  </a:lnTo>
                  <a:lnTo>
                    <a:pt x="54" y="95"/>
                  </a:lnTo>
                  <a:lnTo>
                    <a:pt x="69" y="95"/>
                  </a:lnTo>
                  <a:lnTo>
                    <a:pt x="79" y="95"/>
                  </a:lnTo>
                  <a:lnTo>
                    <a:pt x="94" y="95"/>
                  </a:lnTo>
                  <a:lnTo>
                    <a:pt x="105" y="95"/>
                  </a:lnTo>
                  <a:lnTo>
                    <a:pt x="116" y="95"/>
                  </a:lnTo>
                  <a:lnTo>
                    <a:pt x="126" y="95"/>
                  </a:lnTo>
                  <a:lnTo>
                    <a:pt x="130" y="82"/>
                  </a:lnTo>
                  <a:lnTo>
                    <a:pt x="119" y="78"/>
                  </a:lnTo>
                  <a:lnTo>
                    <a:pt x="108" y="78"/>
                  </a:lnTo>
                  <a:lnTo>
                    <a:pt x="90" y="78"/>
                  </a:lnTo>
                  <a:lnTo>
                    <a:pt x="79" y="78"/>
                  </a:lnTo>
                  <a:lnTo>
                    <a:pt x="65" y="78"/>
                  </a:lnTo>
                  <a:lnTo>
                    <a:pt x="54" y="78"/>
                  </a:lnTo>
                  <a:lnTo>
                    <a:pt x="43" y="78"/>
                  </a:lnTo>
                  <a:lnTo>
                    <a:pt x="54" y="69"/>
                  </a:lnTo>
                  <a:lnTo>
                    <a:pt x="69" y="69"/>
                  </a:lnTo>
                  <a:lnTo>
                    <a:pt x="79" y="69"/>
                  </a:lnTo>
                  <a:lnTo>
                    <a:pt x="90" y="69"/>
                  </a:lnTo>
                  <a:lnTo>
                    <a:pt x="94" y="56"/>
                  </a:lnTo>
                  <a:lnTo>
                    <a:pt x="83" y="52"/>
                  </a:lnTo>
                  <a:lnTo>
                    <a:pt x="65" y="52"/>
                  </a:lnTo>
                  <a:lnTo>
                    <a:pt x="54" y="52"/>
                  </a:lnTo>
                  <a:lnTo>
                    <a:pt x="43" y="52"/>
                  </a:lnTo>
                  <a:lnTo>
                    <a:pt x="32" y="52"/>
                  </a:lnTo>
                  <a:lnTo>
                    <a:pt x="22" y="52"/>
                  </a:lnTo>
                  <a:lnTo>
                    <a:pt x="11" y="52"/>
                  </a:lnTo>
                  <a:lnTo>
                    <a:pt x="0" y="52"/>
                  </a:lnTo>
                  <a:lnTo>
                    <a:pt x="7" y="35"/>
                  </a:lnTo>
                  <a:lnTo>
                    <a:pt x="22" y="30"/>
                  </a:lnTo>
                  <a:lnTo>
                    <a:pt x="36" y="30"/>
                  </a:lnTo>
                  <a:lnTo>
                    <a:pt x="51" y="30"/>
                  </a:lnTo>
                  <a:lnTo>
                    <a:pt x="65" y="30"/>
                  </a:lnTo>
                  <a:lnTo>
                    <a:pt x="76" y="30"/>
                  </a:lnTo>
                  <a:lnTo>
                    <a:pt x="87" y="30"/>
                  </a:lnTo>
                  <a:lnTo>
                    <a:pt x="79" y="17"/>
                  </a:lnTo>
                  <a:lnTo>
                    <a:pt x="65" y="17"/>
                  </a:lnTo>
                  <a:lnTo>
                    <a:pt x="54" y="17"/>
                  </a:lnTo>
                  <a:lnTo>
                    <a:pt x="43" y="17"/>
                  </a:lnTo>
                  <a:lnTo>
                    <a:pt x="51" y="4"/>
                  </a:lnTo>
                </a:path>
              </a:pathLst>
            </a:custGeom>
            <a:pattFill prst="narHorz">
              <a:fgClr>
                <a:schemeClr val="hlink"/>
              </a:fgClr>
              <a:bgClr>
                <a:schemeClr val="folHlink"/>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78" name="Rectangle 30"/>
          <p:cNvSpPr>
            <a:spLocks noGrp="1" noChangeArrowheads="1"/>
          </p:cNvSpPr>
          <p:nvPr>
            <p:ph type="title"/>
          </p:nvPr>
        </p:nvSpPr>
        <p:spPr bwMode="auto">
          <a:xfrm>
            <a:off x="685800" y="400050"/>
            <a:ext cx="7772400"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79" name="Rectangle 31"/>
          <p:cNvSpPr>
            <a:spLocks noGrp="1" noChangeArrowheads="1"/>
          </p:cNvSpPr>
          <p:nvPr>
            <p:ph type="body" idx="1"/>
          </p:nvPr>
        </p:nvSpPr>
        <p:spPr bwMode="auto">
          <a:xfrm>
            <a:off x="685800" y="1790700"/>
            <a:ext cx="7772400"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80" name="Rectangle 32"/>
          <p:cNvSpPr>
            <a:spLocks noGrp="1" noChangeArrowheads="1"/>
          </p:cNvSpPr>
          <p:nvPr>
            <p:ph type="dt" sz="half" idx="2"/>
          </p:nvPr>
        </p:nvSpPr>
        <p:spPr bwMode="auto">
          <a:xfrm>
            <a:off x="685800" y="63992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b" anchorCtr="0" compatLnSpc="1">
            <a:prstTxWarp prst="textNoShape">
              <a:avLst/>
            </a:prstTxWarp>
          </a:bodyPr>
          <a:lstStyle>
            <a:lvl1pPr>
              <a:defRPr sz="1400"/>
            </a:lvl1pPr>
          </a:lstStyle>
          <a:p>
            <a:fld id="{CE45049E-2085-4496-86A7-E4F375477208}" type="datetimeFigureOut">
              <a:rPr lang="en-US" smtClean="0"/>
              <a:t>4/11/2018</a:t>
            </a:fld>
            <a:endParaRPr lang="en-US"/>
          </a:p>
        </p:txBody>
      </p:sp>
      <p:sp>
        <p:nvSpPr>
          <p:cNvPr id="2081" name="Rectangle 33"/>
          <p:cNvSpPr>
            <a:spLocks noGrp="1" noChangeArrowheads="1"/>
          </p:cNvSpPr>
          <p:nvPr>
            <p:ph type="ftr" sz="quarter" idx="3"/>
          </p:nvPr>
        </p:nvSpPr>
        <p:spPr bwMode="auto">
          <a:xfrm>
            <a:off x="3124200" y="639921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b" anchorCtr="0" compatLnSpc="1">
            <a:prstTxWarp prst="textNoShape">
              <a:avLst/>
            </a:prstTxWarp>
          </a:bodyPr>
          <a:lstStyle>
            <a:lvl1pPr algn="ctr">
              <a:defRPr sz="1400"/>
            </a:lvl1pPr>
          </a:lstStyle>
          <a:p>
            <a:endParaRPr lang="en-US"/>
          </a:p>
        </p:txBody>
      </p:sp>
      <p:sp>
        <p:nvSpPr>
          <p:cNvPr id="2082" name="Rectangle 34"/>
          <p:cNvSpPr>
            <a:spLocks noGrp="1" noChangeArrowheads="1"/>
          </p:cNvSpPr>
          <p:nvPr>
            <p:ph type="sldNum" sz="quarter" idx="4"/>
          </p:nvPr>
        </p:nvSpPr>
        <p:spPr bwMode="auto">
          <a:xfrm>
            <a:off x="6553200" y="63992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b" anchorCtr="0" compatLnSpc="1">
            <a:prstTxWarp prst="textNoShape">
              <a:avLst/>
            </a:prstTxWarp>
          </a:bodyPr>
          <a:lstStyle>
            <a:lvl1pPr algn="r">
              <a:defRPr sz="1400"/>
            </a:lvl1pPr>
          </a:lstStyle>
          <a:p>
            <a:fld id="{ADA90C59-C590-4953-9B51-E89E20A86018}" type="slidenum">
              <a:rPr lang="en-US" smtClean="0"/>
              <a:t>‹#›</a:t>
            </a:fld>
            <a:endParaRPr lang="en-US"/>
          </a:p>
        </p:txBody>
      </p:sp>
    </p:spTree>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Book Antiqua" pitchFamily="18" charset="0"/>
        </a:defRPr>
      </a:lvl2pPr>
      <a:lvl3pPr algn="ctr" rtl="0" eaLnBrk="1" fontAlgn="base" hangingPunct="1">
        <a:spcBef>
          <a:spcPct val="0"/>
        </a:spcBef>
        <a:spcAft>
          <a:spcPct val="0"/>
        </a:spcAft>
        <a:defRPr sz="4400">
          <a:solidFill>
            <a:schemeClr val="tx2"/>
          </a:solidFill>
          <a:latin typeface="Book Antiqua" pitchFamily="18" charset="0"/>
        </a:defRPr>
      </a:lvl3pPr>
      <a:lvl4pPr algn="ctr" rtl="0" eaLnBrk="1" fontAlgn="base" hangingPunct="1">
        <a:spcBef>
          <a:spcPct val="0"/>
        </a:spcBef>
        <a:spcAft>
          <a:spcPct val="0"/>
        </a:spcAft>
        <a:defRPr sz="4400">
          <a:solidFill>
            <a:schemeClr val="tx2"/>
          </a:solidFill>
          <a:latin typeface="Book Antiqua" pitchFamily="18" charset="0"/>
        </a:defRPr>
      </a:lvl4pPr>
      <a:lvl5pPr algn="ctr" rtl="0" eaLnBrk="1" fontAlgn="base" hangingPunct="1">
        <a:spcBef>
          <a:spcPct val="0"/>
        </a:spcBef>
        <a:spcAft>
          <a:spcPct val="0"/>
        </a:spcAft>
        <a:defRPr sz="4400">
          <a:solidFill>
            <a:schemeClr val="tx2"/>
          </a:solidFill>
          <a:latin typeface="Book Antiqua" pitchFamily="18" charset="0"/>
        </a:defRPr>
      </a:lvl5pPr>
      <a:lvl6pPr marL="457200" algn="ctr" rtl="0" eaLnBrk="1" fontAlgn="base" hangingPunct="1">
        <a:spcBef>
          <a:spcPct val="0"/>
        </a:spcBef>
        <a:spcAft>
          <a:spcPct val="0"/>
        </a:spcAft>
        <a:defRPr sz="4400">
          <a:solidFill>
            <a:schemeClr val="tx2"/>
          </a:solidFill>
          <a:latin typeface="Book Antiqua" pitchFamily="18" charset="0"/>
        </a:defRPr>
      </a:lvl6pPr>
      <a:lvl7pPr marL="914400" algn="ctr" rtl="0" eaLnBrk="1" fontAlgn="base" hangingPunct="1">
        <a:spcBef>
          <a:spcPct val="0"/>
        </a:spcBef>
        <a:spcAft>
          <a:spcPct val="0"/>
        </a:spcAft>
        <a:defRPr sz="4400">
          <a:solidFill>
            <a:schemeClr val="tx2"/>
          </a:solidFill>
          <a:latin typeface="Book Antiqua" pitchFamily="18" charset="0"/>
        </a:defRPr>
      </a:lvl7pPr>
      <a:lvl8pPr marL="1371600" algn="ctr" rtl="0" eaLnBrk="1" fontAlgn="base" hangingPunct="1">
        <a:spcBef>
          <a:spcPct val="0"/>
        </a:spcBef>
        <a:spcAft>
          <a:spcPct val="0"/>
        </a:spcAft>
        <a:defRPr sz="4400">
          <a:solidFill>
            <a:schemeClr val="tx2"/>
          </a:solidFill>
          <a:latin typeface="Book Antiqua" pitchFamily="18" charset="0"/>
        </a:defRPr>
      </a:lvl8pPr>
      <a:lvl9pPr marL="1828800" algn="ctr" rtl="0" eaLnBrk="1" fontAlgn="base" hangingPunct="1">
        <a:spcBef>
          <a:spcPct val="0"/>
        </a:spcBef>
        <a:spcAft>
          <a:spcPct val="0"/>
        </a:spcAft>
        <a:defRPr sz="4400">
          <a:solidFill>
            <a:schemeClr val="tx2"/>
          </a:solidFill>
          <a:latin typeface="Book Antiqua" pitchFamily="18"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3200">
          <a:solidFill>
            <a:schemeClr val="tx1"/>
          </a:solidFill>
          <a:latin typeface="+mn-lt"/>
        </a:defRPr>
      </a:lvl2pPr>
      <a:lvl3pPr marL="1143000" indent="-228600" algn="l" rtl="0" eaLnBrk="1" fontAlgn="base" hangingPunct="1">
        <a:spcBef>
          <a:spcPct val="20000"/>
        </a:spcBef>
        <a:spcAft>
          <a:spcPct val="0"/>
        </a:spcAft>
        <a:buClr>
          <a:schemeClr val="tx1"/>
        </a:buClr>
        <a:buChar char="•"/>
        <a:defRPr sz="3200">
          <a:solidFill>
            <a:schemeClr val="tx1"/>
          </a:solidFill>
          <a:latin typeface="+mn-lt"/>
        </a:defRPr>
      </a:lvl3pPr>
      <a:lvl4pPr marL="1600200" indent="-228600" algn="l" rtl="0" eaLnBrk="1" fontAlgn="base" hangingPunct="1">
        <a:spcBef>
          <a:spcPct val="20000"/>
        </a:spcBef>
        <a:spcAft>
          <a:spcPct val="0"/>
        </a:spcAft>
        <a:buClr>
          <a:schemeClr val="tx1"/>
        </a:buClr>
        <a:buChar char="•"/>
        <a:defRPr sz="3200">
          <a:solidFill>
            <a:schemeClr val="tx1"/>
          </a:solidFill>
          <a:latin typeface="+mn-lt"/>
        </a:defRPr>
      </a:lvl4pPr>
      <a:lvl5pPr marL="2057400" indent="-228600" algn="l" rtl="0" eaLnBrk="1" fontAlgn="base" hangingPunct="1">
        <a:spcBef>
          <a:spcPct val="20000"/>
        </a:spcBef>
        <a:spcAft>
          <a:spcPct val="0"/>
        </a:spcAft>
        <a:buClr>
          <a:schemeClr val="tx1"/>
        </a:buClr>
        <a:buChar char="•"/>
        <a:defRPr sz="3200">
          <a:solidFill>
            <a:schemeClr val="tx1"/>
          </a:solidFill>
          <a:latin typeface="+mn-lt"/>
        </a:defRPr>
      </a:lvl5pPr>
      <a:lvl6pPr marL="2514600" indent="-228600" algn="l" rtl="0" eaLnBrk="1" fontAlgn="base" hangingPunct="1">
        <a:spcBef>
          <a:spcPct val="20000"/>
        </a:spcBef>
        <a:spcAft>
          <a:spcPct val="0"/>
        </a:spcAft>
        <a:buClr>
          <a:schemeClr val="tx1"/>
        </a:buClr>
        <a:buChar char="•"/>
        <a:defRPr sz="3200">
          <a:solidFill>
            <a:schemeClr val="tx1"/>
          </a:solidFill>
          <a:latin typeface="+mn-lt"/>
        </a:defRPr>
      </a:lvl6pPr>
      <a:lvl7pPr marL="2971800" indent="-228600" algn="l" rtl="0" eaLnBrk="1" fontAlgn="base" hangingPunct="1">
        <a:spcBef>
          <a:spcPct val="20000"/>
        </a:spcBef>
        <a:spcAft>
          <a:spcPct val="0"/>
        </a:spcAft>
        <a:buClr>
          <a:schemeClr val="tx1"/>
        </a:buClr>
        <a:buChar char="•"/>
        <a:defRPr sz="3200">
          <a:solidFill>
            <a:schemeClr val="tx1"/>
          </a:solidFill>
          <a:latin typeface="+mn-lt"/>
        </a:defRPr>
      </a:lvl7pPr>
      <a:lvl8pPr marL="3429000" indent="-228600" algn="l" rtl="0" eaLnBrk="1" fontAlgn="base" hangingPunct="1">
        <a:spcBef>
          <a:spcPct val="20000"/>
        </a:spcBef>
        <a:spcAft>
          <a:spcPct val="0"/>
        </a:spcAft>
        <a:buClr>
          <a:schemeClr val="tx1"/>
        </a:buClr>
        <a:buChar char="•"/>
        <a:defRPr sz="3200">
          <a:solidFill>
            <a:schemeClr val="tx1"/>
          </a:solidFill>
          <a:latin typeface="+mn-lt"/>
        </a:defRPr>
      </a:lvl8pPr>
      <a:lvl9pPr marL="3886200" indent="-228600" algn="l" rtl="0" eaLnBrk="1" fontAlgn="base" hangingPunct="1">
        <a:spcBef>
          <a:spcPct val="20000"/>
        </a:spcBef>
        <a:spcAft>
          <a:spcPct val="0"/>
        </a:spcAft>
        <a:buClr>
          <a:schemeClr val="tx1"/>
        </a:buClr>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45049E-2085-4496-86A7-E4F375477208}" type="datetimeFigureOut">
              <a:rPr lang="en-US" smtClean="0"/>
              <a:t>4/11/2018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A90C59-C590-4953-9B51-E89E20A86018}" type="slidenum">
              <a:rPr lang="en-US" smtClean="0"/>
              <a:t>‹#›</a:t>
            </a:fld>
            <a:endParaRPr lang="en-US"/>
          </a:p>
        </p:txBody>
      </p:sp>
      <p:sp>
        <p:nvSpPr>
          <p:cNvPr id="7" name="Subtitle 2"/>
          <p:cNvSpPr txBox="1">
            <a:spLocks/>
          </p:cNvSpPr>
          <p:nvPr/>
        </p:nvSpPr>
        <p:spPr>
          <a:xfrm>
            <a:off x="-9153" y="6941215"/>
            <a:ext cx="7177138" cy="30541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sz="2600" kern="120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050" dirty="0" smtClean="0">
                <a:hlinkClick r:id="rId15"/>
              </a:rPr>
              <a:t>http://</a:t>
            </a:r>
            <a:r>
              <a:rPr lang="en-US" sz="1050" dirty="0" err="1" smtClean="0">
                <a:hlinkClick r:id="rId15"/>
              </a:rPr>
              <a:t>www.free</a:t>
            </a:r>
            <a:r>
              <a:rPr lang="en-US" sz="1050" dirty="0" smtClean="0">
                <a:hlinkClick r:id="rId15"/>
              </a:rPr>
              <a:t>-power-point-</a:t>
            </a:r>
            <a:r>
              <a:rPr lang="en-US" sz="1050" dirty="0" err="1" smtClean="0">
                <a:hlinkClick r:id="rId15"/>
              </a:rPr>
              <a:t>templates.com</a:t>
            </a:r>
            <a:endParaRPr lang="en-US" sz="1050" dirty="0"/>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1573213" cy="6858000"/>
            <a:chOff x="0" y="0"/>
            <a:chExt cx="991" cy="4320"/>
          </a:xfrm>
        </p:grpSpPr>
        <p:sp>
          <p:nvSpPr>
            <p:cNvPr id="2051" name="Rectangle 3"/>
            <p:cNvSpPr>
              <a:spLocks noChangeArrowheads="1"/>
            </p:cNvSpPr>
            <p:nvPr/>
          </p:nvSpPr>
          <p:spPr bwMode="auto">
            <a:xfrm>
              <a:off x="799" y="1"/>
              <a:ext cx="192" cy="4319"/>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2052" name="Picture 4"/>
            <p:cNvPicPr>
              <a:picLocks noChangeArrowheads="1"/>
            </p:cNvPicPr>
            <p:nvPr/>
          </p:nvPicPr>
          <p:blipFill>
            <a:blip r:embed="rId13">
              <a:extLst>
                <a:ext uri="{28A0092B-C50C-407E-A947-70E740481C1C}">
                  <a14:useLocalDpi xmlns:a14="http://schemas.microsoft.com/office/drawing/2010/main" val="0"/>
                </a:ext>
              </a:extLst>
            </a:blip>
            <a:srcRect l="8099"/>
            <a:stretch>
              <a:fillRect/>
            </a:stretch>
          </p:blipFill>
          <p:spPr bwMode="auto">
            <a:xfrm>
              <a:off x="0" y="0"/>
              <a:ext cx="794"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053" name="Rectangle 5"/>
          <p:cNvSpPr>
            <a:spLocks noGrp="1" noChangeArrowheads="1"/>
          </p:cNvSpPr>
          <p:nvPr>
            <p:ph type="title"/>
          </p:nvPr>
        </p:nvSpPr>
        <p:spPr bwMode="auto">
          <a:xfrm>
            <a:off x="1371600" y="533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4" name="Rectangle 6"/>
          <p:cNvSpPr>
            <a:spLocks noGrp="1" noChangeArrowheads="1"/>
          </p:cNvSpPr>
          <p:nvPr>
            <p:ph type="body" idx="1"/>
          </p:nvPr>
        </p:nvSpPr>
        <p:spPr bwMode="auto">
          <a:xfrm>
            <a:off x="13716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1"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5" name="Rectangle 7"/>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vl1pPr>
          </a:lstStyle>
          <a:p>
            <a:fld id="{CE45049E-2085-4496-86A7-E4F375477208}" type="datetimeFigureOut">
              <a:rPr lang="en-US" smtClean="0"/>
              <a:t>4/11/2018</a:t>
            </a:fld>
            <a:endParaRPr lang="en-US"/>
          </a:p>
        </p:txBody>
      </p:sp>
      <p:sp>
        <p:nvSpPr>
          <p:cNvPr id="2056"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vl1pPr>
          </a:lstStyle>
          <a:p>
            <a:endParaRPr lang="en-US"/>
          </a:p>
        </p:txBody>
      </p:sp>
      <p:sp>
        <p:nvSpPr>
          <p:cNvPr id="2057" name="Rectangle 9"/>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ADA90C59-C590-4953-9B51-E89E20A86018}" type="slidenum">
              <a:rPr lang="en-US" smtClean="0"/>
              <a:t>‹#›</a:t>
            </a:fld>
            <a:endParaRPr lang="en-US"/>
          </a:p>
        </p:txBody>
      </p:sp>
    </p:spTree>
  </p:cSld>
  <p:clrMap bg1="dk2" tx1="lt1" bg2="dk1"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143000" indent="-228600" algn="l" rtl="0" eaLnBrk="1" fontAlgn="base" hangingPunct="1">
        <a:spcBef>
          <a:spcPct val="20000"/>
        </a:spcBef>
        <a:spcAft>
          <a:spcPct val="0"/>
        </a:spcAft>
        <a:buChar char="•"/>
        <a:defRPr kumimoji="1" sz="2400">
          <a:solidFill>
            <a:schemeClr val="tx1"/>
          </a:solidFill>
          <a:latin typeface="+mn-lt"/>
        </a:defRPr>
      </a:lvl3pPr>
      <a:lvl4pPr marL="1600200" indent="-228600" algn="l" rtl="0" eaLnBrk="1" fontAlgn="base" hangingPunct="1">
        <a:spcBef>
          <a:spcPct val="20000"/>
        </a:spcBef>
        <a:spcAft>
          <a:spcPct val="0"/>
        </a:spcAft>
        <a:buChar char="•"/>
        <a:defRPr kumimoji="1" sz="2000">
          <a:solidFill>
            <a:schemeClr val="tx1"/>
          </a:solidFill>
          <a:latin typeface="+mn-lt"/>
        </a:defRPr>
      </a:lvl4pPr>
      <a:lvl5pPr marL="2057400" indent="-228600" algn="l" rtl="0" eaLnBrk="1" fontAlgn="base" hangingPunct="1">
        <a:spcBef>
          <a:spcPct val="20000"/>
        </a:spcBef>
        <a:spcAft>
          <a:spcPct val="0"/>
        </a:spcAft>
        <a:buChar char="•"/>
        <a:defRPr kumimoji="1" sz="2000">
          <a:solidFill>
            <a:schemeClr val="tx1"/>
          </a:solidFill>
          <a:latin typeface="+mn-lt"/>
        </a:defRPr>
      </a:lvl5pPr>
      <a:lvl6pPr marL="2514600" indent="-228600" algn="l" rtl="0" eaLnBrk="1" fontAlgn="base" hangingPunct="1">
        <a:spcBef>
          <a:spcPct val="20000"/>
        </a:spcBef>
        <a:spcAft>
          <a:spcPct val="0"/>
        </a:spcAft>
        <a:buChar char="•"/>
        <a:defRPr kumimoji="1" sz="2000">
          <a:solidFill>
            <a:schemeClr val="tx1"/>
          </a:solidFill>
          <a:latin typeface="+mn-lt"/>
        </a:defRPr>
      </a:lvl6pPr>
      <a:lvl7pPr marL="2971800" indent="-228600" algn="l" rtl="0" eaLnBrk="1" fontAlgn="base" hangingPunct="1">
        <a:spcBef>
          <a:spcPct val="20000"/>
        </a:spcBef>
        <a:spcAft>
          <a:spcPct val="0"/>
        </a:spcAft>
        <a:buChar char="•"/>
        <a:defRPr kumimoji="1" sz="2000">
          <a:solidFill>
            <a:schemeClr val="tx1"/>
          </a:solidFill>
          <a:latin typeface="+mn-lt"/>
        </a:defRPr>
      </a:lvl7pPr>
      <a:lvl8pPr marL="3429000" indent="-228600" algn="l" rtl="0" eaLnBrk="1" fontAlgn="base" hangingPunct="1">
        <a:spcBef>
          <a:spcPct val="20000"/>
        </a:spcBef>
        <a:spcAft>
          <a:spcPct val="0"/>
        </a:spcAft>
        <a:buChar char="•"/>
        <a:defRPr kumimoji="1" sz="2000">
          <a:solidFill>
            <a:schemeClr val="tx1"/>
          </a:solidFill>
          <a:latin typeface="+mn-lt"/>
        </a:defRPr>
      </a:lvl8pPr>
      <a:lvl9pPr marL="388620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folHlink"/>
            </a:gs>
          </a:gsLst>
          <a:path path="rect">
            <a:fillToRect r="100000" b="100000"/>
          </a:path>
        </a:gradFill>
        <a:effectLst/>
      </p:bgPr>
    </p:bg>
    <p:spTree>
      <p:nvGrpSpPr>
        <p:cNvPr id="1" name=""/>
        <p:cNvGrpSpPr/>
        <p:nvPr/>
      </p:nvGrpSpPr>
      <p:grpSpPr>
        <a:xfrm>
          <a:off x="0" y="0"/>
          <a:ext cx="0" cy="0"/>
          <a:chOff x="0" y="0"/>
          <a:chExt cx="0" cy="0"/>
        </a:xfrm>
      </p:grpSpPr>
      <p:grpSp>
        <p:nvGrpSpPr>
          <p:cNvPr id="1039" name="Group 15"/>
          <p:cNvGrpSpPr>
            <a:grpSpLocks/>
          </p:cNvGrpSpPr>
          <p:nvPr/>
        </p:nvGrpSpPr>
        <p:grpSpPr bwMode="auto">
          <a:xfrm>
            <a:off x="0" y="0"/>
            <a:ext cx="9142413" cy="6856413"/>
            <a:chOff x="0" y="0"/>
            <a:chExt cx="5759" cy="4319"/>
          </a:xfrm>
        </p:grpSpPr>
        <p:grpSp>
          <p:nvGrpSpPr>
            <p:cNvPr id="1031" name="Group 7"/>
            <p:cNvGrpSpPr>
              <a:grpSpLocks/>
            </p:cNvGrpSpPr>
            <p:nvPr/>
          </p:nvGrpSpPr>
          <p:grpSpPr bwMode="auto">
            <a:xfrm>
              <a:off x="0" y="0"/>
              <a:ext cx="926" cy="4319"/>
              <a:chOff x="0" y="0"/>
              <a:chExt cx="926" cy="4319"/>
            </a:xfrm>
          </p:grpSpPr>
          <p:sp>
            <p:nvSpPr>
              <p:cNvPr id="1026" name="Rectangle 2"/>
              <p:cNvSpPr>
                <a:spLocks noChangeArrowheads="1"/>
              </p:cNvSpPr>
              <p:nvPr/>
            </p:nvSpPr>
            <p:spPr bwMode="ltGray">
              <a:xfrm>
                <a:off x="0" y="0"/>
                <a:ext cx="923" cy="431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27" name="Picture 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6" y="31"/>
                <a:ext cx="920" cy="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8" name="Freeform 4"/>
              <p:cNvSpPr>
                <a:spLocks/>
              </p:cNvSpPr>
              <p:nvPr/>
            </p:nvSpPr>
            <p:spPr bwMode="ltGray">
              <a:xfrm>
                <a:off x="6" y="1023"/>
                <a:ext cx="890" cy="916"/>
              </a:xfrm>
              <a:custGeom>
                <a:avLst/>
                <a:gdLst>
                  <a:gd name="T0" fmla="*/ 307 w 890"/>
                  <a:gd name="T1" fmla="*/ 292 h 916"/>
                  <a:gd name="T2" fmla="*/ 307 w 890"/>
                  <a:gd name="T3" fmla="*/ 234 h 916"/>
                  <a:gd name="T4" fmla="*/ 261 w 890"/>
                  <a:gd name="T5" fmla="*/ 159 h 916"/>
                  <a:gd name="T6" fmla="*/ 247 w 890"/>
                  <a:gd name="T7" fmla="*/ 91 h 916"/>
                  <a:gd name="T8" fmla="*/ 225 w 890"/>
                  <a:gd name="T9" fmla="*/ 24 h 916"/>
                  <a:gd name="T10" fmla="*/ 259 w 890"/>
                  <a:gd name="T11" fmla="*/ 21 h 916"/>
                  <a:gd name="T12" fmla="*/ 298 w 890"/>
                  <a:gd name="T13" fmla="*/ 82 h 916"/>
                  <a:gd name="T14" fmla="*/ 322 w 890"/>
                  <a:gd name="T15" fmla="*/ 118 h 916"/>
                  <a:gd name="T16" fmla="*/ 358 w 890"/>
                  <a:gd name="T17" fmla="*/ 180 h 916"/>
                  <a:gd name="T18" fmla="*/ 406 w 890"/>
                  <a:gd name="T19" fmla="*/ 240 h 916"/>
                  <a:gd name="T20" fmla="*/ 505 w 890"/>
                  <a:gd name="T21" fmla="*/ 184 h 916"/>
                  <a:gd name="T22" fmla="*/ 514 w 890"/>
                  <a:gd name="T23" fmla="*/ 118 h 916"/>
                  <a:gd name="T24" fmla="*/ 552 w 890"/>
                  <a:gd name="T25" fmla="*/ 69 h 916"/>
                  <a:gd name="T26" fmla="*/ 589 w 890"/>
                  <a:gd name="T27" fmla="*/ 13 h 916"/>
                  <a:gd name="T28" fmla="*/ 615 w 890"/>
                  <a:gd name="T29" fmla="*/ 16 h 916"/>
                  <a:gd name="T30" fmla="*/ 600 w 890"/>
                  <a:gd name="T31" fmla="*/ 49 h 916"/>
                  <a:gd name="T32" fmla="*/ 592 w 890"/>
                  <a:gd name="T33" fmla="*/ 124 h 916"/>
                  <a:gd name="T34" fmla="*/ 574 w 890"/>
                  <a:gd name="T35" fmla="*/ 186 h 916"/>
                  <a:gd name="T36" fmla="*/ 568 w 890"/>
                  <a:gd name="T37" fmla="*/ 282 h 916"/>
                  <a:gd name="T38" fmla="*/ 645 w 890"/>
                  <a:gd name="T39" fmla="*/ 325 h 916"/>
                  <a:gd name="T40" fmla="*/ 720 w 890"/>
                  <a:gd name="T41" fmla="*/ 277 h 916"/>
                  <a:gd name="T42" fmla="*/ 816 w 890"/>
                  <a:gd name="T43" fmla="*/ 253 h 916"/>
                  <a:gd name="T44" fmla="*/ 861 w 890"/>
                  <a:gd name="T45" fmla="*/ 279 h 916"/>
                  <a:gd name="T46" fmla="*/ 796 w 890"/>
                  <a:gd name="T47" fmla="*/ 324 h 916"/>
                  <a:gd name="T48" fmla="*/ 735 w 890"/>
                  <a:gd name="T49" fmla="*/ 352 h 916"/>
                  <a:gd name="T50" fmla="*/ 669 w 890"/>
                  <a:gd name="T51" fmla="*/ 409 h 916"/>
                  <a:gd name="T52" fmla="*/ 673 w 890"/>
                  <a:gd name="T53" fmla="*/ 510 h 916"/>
                  <a:gd name="T54" fmla="*/ 751 w 890"/>
                  <a:gd name="T55" fmla="*/ 535 h 916"/>
                  <a:gd name="T56" fmla="*/ 819 w 890"/>
                  <a:gd name="T57" fmla="*/ 577 h 916"/>
                  <a:gd name="T58" fmla="*/ 874 w 890"/>
                  <a:gd name="T59" fmla="*/ 606 h 916"/>
                  <a:gd name="T60" fmla="*/ 867 w 890"/>
                  <a:gd name="T61" fmla="*/ 637 h 916"/>
                  <a:gd name="T62" fmla="*/ 807 w 890"/>
                  <a:gd name="T63" fmla="*/ 618 h 916"/>
                  <a:gd name="T64" fmla="*/ 736 w 890"/>
                  <a:gd name="T65" fmla="*/ 592 h 916"/>
                  <a:gd name="T66" fmla="*/ 615 w 890"/>
                  <a:gd name="T67" fmla="*/ 588 h 916"/>
                  <a:gd name="T68" fmla="*/ 576 w 890"/>
                  <a:gd name="T69" fmla="*/ 628 h 916"/>
                  <a:gd name="T70" fmla="*/ 618 w 890"/>
                  <a:gd name="T71" fmla="*/ 723 h 916"/>
                  <a:gd name="T72" fmla="*/ 640 w 890"/>
                  <a:gd name="T73" fmla="*/ 807 h 916"/>
                  <a:gd name="T74" fmla="*/ 664 w 890"/>
                  <a:gd name="T75" fmla="*/ 889 h 916"/>
                  <a:gd name="T76" fmla="*/ 624 w 890"/>
                  <a:gd name="T77" fmla="*/ 870 h 916"/>
                  <a:gd name="T78" fmla="*/ 568 w 890"/>
                  <a:gd name="T79" fmla="*/ 789 h 916"/>
                  <a:gd name="T80" fmla="*/ 513 w 890"/>
                  <a:gd name="T81" fmla="*/ 708 h 916"/>
                  <a:gd name="T82" fmla="*/ 390 w 890"/>
                  <a:gd name="T83" fmla="*/ 730 h 916"/>
                  <a:gd name="T84" fmla="*/ 339 w 890"/>
                  <a:gd name="T85" fmla="*/ 838 h 916"/>
                  <a:gd name="T86" fmla="*/ 285 w 890"/>
                  <a:gd name="T87" fmla="*/ 915 h 916"/>
                  <a:gd name="T88" fmla="*/ 276 w 890"/>
                  <a:gd name="T89" fmla="*/ 867 h 916"/>
                  <a:gd name="T90" fmla="*/ 298 w 890"/>
                  <a:gd name="T91" fmla="*/ 766 h 916"/>
                  <a:gd name="T92" fmla="*/ 324 w 890"/>
                  <a:gd name="T93" fmla="*/ 664 h 916"/>
                  <a:gd name="T94" fmla="*/ 283 w 890"/>
                  <a:gd name="T95" fmla="*/ 583 h 916"/>
                  <a:gd name="T96" fmla="*/ 201 w 890"/>
                  <a:gd name="T97" fmla="*/ 619 h 916"/>
                  <a:gd name="T98" fmla="*/ 88 w 890"/>
                  <a:gd name="T99" fmla="*/ 655 h 916"/>
                  <a:gd name="T100" fmla="*/ 16 w 890"/>
                  <a:gd name="T101" fmla="*/ 655 h 916"/>
                  <a:gd name="T102" fmla="*/ 94 w 890"/>
                  <a:gd name="T103" fmla="*/ 606 h 916"/>
                  <a:gd name="T104" fmla="*/ 162 w 890"/>
                  <a:gd name="T105" fmla="*/ 567 h 916"/>
                  <a:gd name="T106" fmla="*/ 247 w 890"/>
                  <a:gd name="T107" fmla="*/ 504 h 916"/>
                  <a:gd name="T108" fmla="*/ 190 w 890"/>
                  <a:gd name="T109" fmla="*/ 390 h 916"/>
                  <a:gd name="T110" fmla="*/ 81 w 890"/>
                  <a:gd name="T111" fmla="*/ 355 h 916"/>
                  <a:gd name="T112" fmla="*/ 3 w 890"/>
                  <a:gd name="T113" fmla="*/ 307 h 916"/>
                  <a:gd name="T114" fmla="*/ 39 w 890"/>
                  <a:gd name="T115" fmla="*/ 286 h 916"/>
                  <a:gd name="T116" fmla="*/ 115 w 890"/>
                  <a:gd name="T117" fmla="*/ 306 h 916"/>
                  <a:gd name="T118" fmla="*/ 226 w 890"/>
                  <a:gd name="T119" fmla="*/ 32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 name="Freeform 5"/>
              <p:cNvSpPr>
                <a:spLocks/>
              </p:cNvSpPr>
              <p:nvPr/>
            </p:nvSpPr>
            <p:spPr bwMode="ltGray">
              <a:xfrm>
                <a:off x="6" y="2087"/>
                <a:ext cx="890" cy="916"/>
              </a:xfrm>
              <a:custGeom>
                <a:avLst/>
                <a:gdLst>
                  <a:gd name="T0" fmla="*/ 307 w 890"/>
                  <a:gd name="T1" fmla="*/ 292 h 916"/>
                  <a:gd name="T2" fmla="*/ 307 w 890"/>
                  <a:gd name="T3" fmla="*/ 234 h 916"/>
                  <a:gd name="T4" fmla="*/ 261 w 890"/>
                  <a:gd name="T5" fmla="*/ 159 h 916"/>
                  <a:gd name="T6" fmla="*/ 247 w 890"/>
                  <a:gd name="T7" fmla="*/ 91 h 916"/>
                  <a:gd name="T8" fmla="*/ 225 w 890"/>
                  <a:gd name="T9" fmla="*/ 24 h 916"/>
                  <a:gd name="T10" fmla="*/ 259 w 890"/>
                  <a:gd name="T11" fmla="*/ 21 h 916"/>
                  <a:gd name="T12" fmla="*/ 298 w 890"/>
                  <a:gd name="T13" fmla="*/ 82 h 916"/>
                  <a:gd name="T14" fmla="*/ 322 w 890"/>
                  <a:gd name="T15" fmla="*/ 118 h 916"/>
                  <a:gd name="T16" fmla="*/ 358 w 890"/>
                  <a:gd name="T17" fmla="*/ 180 h 916"/>
                  <a:gd name="T18" fmla="*/ 406 w 890"/>
                  <a:gd name="T19" fmla="*/ 240 h 916"/>
                  <a:gd name="T20" fmla="*/ 505 w 890"/>
                  <a:gd name="T21" fmla="*/ 184 h 916"/>
                  <a:gd name="T22" fmla="*/ 514 w 890"/>
                  <a:gd name="T23" fmla="*/ 118 h 916"/>
                  <a:gd name="T24" fmla="*/ 552 w 890"/>
                  <a:gd name="T25" fmla="*/ 69 h 916"/>
                  <a:gd name="T26" fmla="*/ 589 w 890"/>
                  <a:gd name="T27" fmla="*/ 13 h 916"/>
                  <a:gd name="T28" fmla="*/ 615 w 890"/>
                  <a:gd name="T29" fmla="*/ 16 h 916"/>
                  <a:gd name="T30" fmla="*/ 600 w 890"/>
                  <a:gd name="T31" fmla="*/ 49 h 916"/>
                  <a:gd name="T32" fmla="*/ 592 w 890"/>
                  <a:gd name="T33" fmla="*/ 124 h 916"/>
                  <a:gd name="T34" fmla="*/ 574 w 890"/>
                  <a:gd name="T35" fmla="*/ 186 h 916"/>
                  <a:gd name="T36" fmla="*/ 568 w 890"/>
                  <a:gd name="T37" fmla="*/ 282 h 916"/>
                  <a:gd name="T38" fmla="*/ 645 w 890"/>
                  <a:gd name="T39" fmla="*/ 325 h 916"/>
                  <a:gd name="T40" fmla="*/ 720 w 890"/>
                  <a:gd name="T41" fmla="*/ 277 h 916"/>
                  <a:gd name="T42" fmla="*/ 816 w 890"/>
                  <a:gd name="T43" fmla="*/ 253 h 916"/>
                  <a:gd name="T44" fmla="*/ 861 w 890"/>
                  <a:gd name="T45" fmla="*/ 279 h 916"/>
                  <a:gd name="T46" fmla="*/ 796 w 890"/>
                  <a:gd name="T47" fmla="*/ 324 h 916"/>
                  <a:gd name="T48" fmla="*/ 735 w 890"/>
                  <a:gd name="T49" fmla="*/ 352 h 916"/>
                  <a:gd name="T50" fmla="*/ 669 w 890"/>
                  <a:gd name="T51" fmla="*/ 409 h 916"/>
                  <a:gd name="T52" fmla="*/ 673 w 890"/>
                  <a:gd name="T53" fmla="*/ 510 h 916"/>
                  <a:gd name="T54" fmla="*/ 751 w 890"/>
                  <a:gd name="T55" fmla="*/ 535 h 916"/>
                  <a:gd name="T56" fmla="*/ 819 w 890"/>
                  <a:gd name="T57" fmla="*/ 577 h 916"/>
                  <a:gd name="T58" fmla="*/ 874 w 890"/>
                  <a:gd name="T59" fmla="*/ 606 h 916"/>
                  <a:gd name="T60" fmla="*/ 867 w 890"/>
                  <a:gd name="T61" fmla="*/ 637 h 916"/>
                  <a:gd name="T62" fmla="*/ 807 w 890"/>
                  <a:gd name="T63" fmla="*/ 618 h 916"/>
                  <a:gd name="T64" fmla="*/ 736 w 890"/>
                  <a:gd name="T65" fmla="*/ 592 h 916"/>
                  <a:gd name="T66" fmla="*/ 615 w 890"/>
                  <a:gd name="T67" fmla="*/ 588 h 916"/>
                  <a:gd name="T68" fmla="*/ 576 w 890"/>
                  <a:gd name="T69" fmla="*/ 628 h 916"/>
                  <a:gd name="T70" fmla="*/ 618 w 890"/>
                  <a:gd name="T71" fmla="*/ 723 h 916"/>
                  <a:gd name="T72" fmla="*/ 640 w 890"/>
                  <a:gd name="T73" fmla="*/ 807 h 916"/>
                  <a:gd name="T74" fmla="*/ 664 w 890"/>
                  <a:gd name="T75" fmla="*/ 889 h 916"/>
                  <a:gd name="T76" fmla="*/ 624 w 890"/>
                  <a:gd name="T77" fmla="*/ 870 h 916"/>
                  <a:gd name="T78" fmla="*/ 568 w 890"/>
                  <a:gd name="T79" fmla="*/ 789 h 916"/>
                  <a:gd name="T80" fmla="*/ 513 w 890"/>
                  <a:gd name="T81" fmla="*/ 708 h 916"/>
                  <a:gd name="T82" fmla="*/ 390 w 890"/>
                  <a:gd name="T83" fmla="*/ 730 h 916"/>
                  <a:gd name="T84" fmla="*/ 339 w 890"/>
                  <a:gd name="T85" fmla="*/ 838 h 916"/>
                  <a:gd name="T86" fmla="*/ 285 w 890"/>
                  <a:gd name="T87" fmla="*/ 915 h 916"/>
                  <a:gd name="T88" fmla="*/ 276 w 890"/>
                  <a:gd name="T89" fmla="*/ 867 h 916"/>
                  <a:gd name="T90" fmla="*/ 298 w 890"/>
                  <a:gd name="T91" fmla="*/ 766 h 916"/>
                  <a:gd name="T92" fmla="*/ 324 w 890"/>
                  <a:gd name="T93" fmla="*/ 664 h 916"/>
                  <a:gd name="T94" fmla="*/ 283 w 890"/>
                  <a:gd name="T95" fmla="*/ 583 h 916"/>
                  <a:gd name="T96" fmla="*/ 201 w 890"/>
                  <a:gd name="T97" fmla="*/ 619 h 916"/>
                  <a:gd name="T98" fmla="*/ 88 w 890"/>
                  <a:gd name="T99" fmla="*/ 655 h 916"/>
                  <a:gd name="T100" fmla="*/ 16 w 890"/>
                  <a:gd name="T101" fmla="*/ 655 h 916"/>
                  <a:gd name="T102" fmla="*/ 94 w 890"/>
                  <a:gd name="T103" fmla="*/ 606 h 916"/>
                  <a:gd name="T104" fmla="*/ 162 w 890"/>
                  <a:gd name="T105" fmla="*/ 567 h 916"/>
                  <a:gd name="T106" fmla="*/ 247 w 890"/>
                  <a:gd name="T107" fmla="*/ 504 h 916"/>
                  <a:gd name="T108" fmla="*/ 190 w 890"/>
                  <a:gd name="T109" fmla="*/ 390 h 916"/>
                  <a:gd name="T110" fmla="*/ 81 w 890"/>
                  <a:gd name="T111" fmla="*/ 355 h 916"/>
                  <a:gd name="T112" fmla="*/ 3 w 890"/>
                  <a:gd name="T113" fmla="*/ 307 h 916"/>
                  <a:gd name="T114" fmla="*/ 39 w 890"/>
                  <a:gd name="T115" fmla="*/ 286 h 916"/>
                  <a:gd name="T116" fmla="*/ 115 w 890"/>
                  <a:gd name="T117" fmla="*/ 306 h 916"/>
                  <a:gd name="T118" fmla="*/ 226 w 890"/>
                  <a:gd name="T119" fmla="*/ 32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0" name="Freeform 6"/>
              <p:cNvSpPr>
                <a:spLocks/>
              </p:cNvSpPr>
              <p:nvPr/>
            </p:nvSpPr>
            <p:spPr bwMode="ltGray">
              <a:xfrm>
                <a:off x="6" y="3160"/>
                <a:ext cx="890" cy="916"/>
              </a:xfrm>
              <a:custGeom>
                <a:avLst/>
                <a:gdLst>
                  <a:gd name="T0" fmla="*/ 307 w 890"/>
                  <a:gd name="T1" fmla="*/ 292 h 916"/>
                  <a:gd name="T2" fmla="*/ 307 w 890"/>
                  <a:gd name="T3" fmla="*/ 234 h 916"/>
                  <a:gd name="T4" fmla="*/ 261 w 890"/>
                  <a:gd name="T5" fmla="*/ 159 h 916"/>
                  <a:gd name="T6" fmla="*/ 247 w 890"/>
                  <a:gd name="T7" fmla="*/ 91 h 916"/>
                  <a:gd name="T8" fmla="*/ 225 w 890"/>
                  <a:gd name="T9" fmla="*/ 24 h 916"/>
                  <a:gd name="T10" fmla="*/ 259 w 890"/>
                  <a:gd name="T11" fmla="*/ 21 h 916"/>
                  <a:gd name="T12" fmla="*/ 298 w 890"/>
                  <a:gd name="T13" fmla="*/ 82 h 916"/>
                  <a:gd name="T14" fmla="*/ 322 w 890"/>
                  <a:gd name="T15" fmla="*/ 118 h 916"/>
                  <a:gd name="T16" fmla="*/ 358 w 890"/>
                  <a:gd name="T17" fmla="*/ 180 h 916"/>
                  <a:gd name="T18" fmla="*/ 406 w 890"/>
                  <a:gd name="T19" fmla="*/ 240 h 916"/>
                  <a:gd name="T20" fmla="*/ 505 w 890"/>
                  <a:gd name="T21" fmla="*/ 184 h 916"/>
                  <a:gd name="T22" fmla="*/ 514 w 890"/>
                  <a:gd name="T23" fmla="*/ 118 h 916"/>
                  <a:gd name="T24" fmla="*/ 552 w 890"/>
                  <a:gd name="T25" fmla="*/ 69 h 916"/>
                  <a:gd name="T26" fmla="*/ 589 w 890"/>
                  <a:gd name="T27" fmla="*/ 13 h 916"/>
                  <a:gd name="T28" fmla="*/ 615 w 890"/>
                  <a:gd name="T29" fmla="*/ 16 h 916"/>
                  <a:gd name="T30" fmla="*/ 600 w 890"/>
                  <a:gd name="T31" fmla="*/ 49 h 916"/>
                  <a:gd name="T32" fmla="*/ 592 w 890"/>
                  <a:gd name="T33" fmla="*/ 124 h 916"/>
                  <a:gd name="T34" fmla="*/ 574 w 890"/>
                  <a:gd name="T35" fmla="*/ 186 h 916"/>
                  <a:gd name="T36" fmla="*/ 568 w 890"/>
                  <a:gd name="T37" fmla="*/ 282 h 916"/>
                  <a:gd name="T38" fmla="*/ 645 w 890"/>
                  <a:gd name="T39" fmla="*/ 325 h 916"/>
                  <a:gd name="T40" fmla="*/ 720 w 890"/>
                  <a:gd name="T41" fmla="*/ 277 h 916"/>
                  <a:gd name="T42" fmla="*/ 816 w 890"/>
                  <a:gd name="T43" fmla="*/ 253 h 916"/>
                  <a:gd name="T44" fmla="*/ 861 w 890"/>
                  <a:gd name="T45" fmla="*/ 279 h 916"/>
                  <a:gd name="T46" fmla="*/ 796 w 890"/>
                  <a:gd name="T47" fmla="*/ 324 h 916"/>
                  <a:gd name="T48" fmla="*/ 735 w 890"/>
                  <a:gd name="T49" fmla="*/ 352 h 916"/>
                  <a:gd name="T50" fmla="*/ 669 w 890"/>
                  <a:gd name="T51" fmla="*/ 409 h 916"/>
                  <a:gd name="T52" fmla="*/ 673 w 890"/>
                  <a:gd name="T53" fmla="*/ 510 h 916"/>
                  <a:gd name="T54" fmla="*/ 751 w 890"/>
                  <a:gd name="T55" fmla="*/ 535 h 916"/>
                  <a:gd name="T56" fmla="*/ 819 w 890"/>
                  <a:gd name="T57" fmla="*/ 577 h 916"/>
                  <a:gd name="T58" fmla="*/ 874 w 890"/>
                  <a:gd name="T59" fmla="*/ 606 h 916"/>
                  <a:gd name="T60" fmla="*/ 867 w 890"/>
                  <a:gd name="T61" fmla="*/ 637 h 916"/>
                  <a:gd name="T62" fmla="*/ 807 w 890"/>
                  <a:gd name="T63" fmla="*/ 618 h 916"/>
                  <a:gd name="T64" fmla="*/ 736 w 890"/>
                  <a:gd name="T65" fmla="*/ 592 h 916"/>
                  <a:gd name="T66" fmla="*/ 615 w 890"/>
                  <a:gd name="T67" fmla="*/ 588 h 916"/>
                  <a:gd name="T68" fmla="*/ 576 w 890"/>
                  <a:gd name="T69" fmla="*/ 628 h 916"/>
                  <a:gd name="T70" fmla="*/ 618 w 890"/>
                  <a:gd name="T71" fmla="*/ 723 h 916"/>
                  <a:gd name="T72" fmla="*/ 640 w 890"/>
                  <a:gd name="T73" fmla="*/ 807 h 916"/>
                  <a:gd name="T74" fmla="*/ 664 w 890"/>
                  <a:gd name="T75" fmla="*/ 889 h 916"/>
                  <a:gd name="T76" fmla="*/ 624 w 890"/>
                  <a:gd name="T77" fmla="*/ 870 h 916"/>
                  <a:gd name="T78" fmla="*/ 568 w 890"/>
                  <a:gd name="T79" fmla="*/ 789 h 916"/>
                  <a:gd name="T80" fmla="*/ 513 w 890"/>
                  <a:gd name="T81" fmla="*/ 708 h 916"/>
                  <a:gd name="T82" fmla="*/ 390 w 890"/>
                  <a:gd name="T83" fmla="*/ 730 h 916"/>
                  <a:gd name="T84" fmla="*/ 339 w 890"/>
                  <a:gd name="T85" fmla="*/ 838 h 916"/>
                  <a:gd name="T86" fmla="*/ 285 w 890"/>
                  <a:gd name="T87" fmla="*/ 915 h 916"/>
                  <a:gd name="T88" fmla="*/ 276 w 890"/>
                  <a:gd name="T89" fmla="*/ 867 h 916"/>
                  <a:gd name="T90" fmla="*/ 298 w 890"/>
                  <a:gd name="T91" fmla="*/ 766 h 916"/>
                  <a:gd name="T92" fmla="*/ 324 w 890"/>
                  <a:gd name="T93" fmla="*/ 664 h 916"/>
                  <a:gd name="T94" fmla="*/ 283 w 890"/>
                  <a:gd name="T95" fmla="*/ 583 h 916"/>
                  <a:gd name="T96" fmla="*/ 201 w 890"/>
                  <a:gd name="T97" fmla="*/ 619 h 916"/>
                  <a:gd name="T98" fmla="*/ 88 w 890"/>
                  <a:gd name="T99" fmla="*/ 655 h 916"/>
                  <a:gd name="T100" fmla="*/ 16 w 890"/>
                  <a:gd name="T101" fmla="*/ 655 h 916"/>
                  <a:gd name="T102" fmla="*/ 94 w 890"/>
                  <a:gd name="T103" fmla="*/ 606 h 916"/>
                  <a:gd name="T104" fmla="*/ 162 w 890"/>
                  <a:gd name="T105" fmla="*/ 567 h 916"/>
                  <a:gd name="T106" fmla="*/ 247 w 890"/>
                  <a:gd name="T107" fmla="*/ 504 h 916"/>
                  <a:gd name="T108" fmla="*/ 190 w 890"/>
                  <a:gd name="T109" fmla="*/ 390 h 916"/>
                  <a:gd name="T110" fmla="*/ 81 w 890"/>
                  <a:gd name="T111" fmla="*/ 355 h 916"/>
                  <a:gd name="T112" fmla="*/ 3 w 890"/>
                  <a:gd name="T113" fmla="*/ 307 h 916"/>
                  <a:gd name="T114" fmla="*/ 39 w 890"/>
                  <a:gd name="T115" fmla="*/ 286 h 916"/>
                  <a:gd name="T116" fmla="*/ 115 w 890"/>
                  <a:gd name="T117" fmla="*/ 306 h 916"/>
                  <a:gd name="T118" fmla="*/ 226 w 890"/>
                  <a:gd name="T119" fmla="*/ 32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38" name="Group 14"/>
            <p:cNvGrpSpPr>
              <a:grpSpLocks/>
            </p:cNvGrpSpPr>
            <p:nvPr/>
          </p:nvGrpSpPr>
          <p:grpSpPr bwMode="auto">
            <a:xfrm>
              <a:off x="993" y="1028"/>
              <a:ext cx="4766" cy="119"/>
              <a:chOff x="993" y="1028"/>
              <a:chExt cx="4766" cy="119"/>
            </a:xfrm>
          </p:grpSpPr>
          <p:sp>
            <p:nvSpPr>
              <p:cNvPr id="1032" name="Rectangle 8"/>
              <p:cNvSpPr>
                <a:spLocks noChangeArrowheads="1"/>
              </p:cNvSpPr>
              <p:nvPr/>
            </p:nvSpPr>
            <p:spPr bwMode="ltGray">
              <a:xfrm>
                <a:off x="996" y="1035"/>
                <a:ext cx="4763" cy="106"/>
              </a:xfrm>
              <a:prstGeom prst="rect">
                <a:avLst/>
              </a:prstGeom>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Line 9"/>
              <p:cNvSpPr>
                <a:spLocks noChangeShapeType="1"/>
              </p:cNvSpPr>
              <p:nvPr/>
            </p:nvSpPr>
            <p:spPr bwMode="ltGray">
              <a:xfrm>
                <a:off x="999" y="1145"/>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 name="Line 10"/>
              <p:cNvSpPr>
                <a:spLocks noChangeShapeType="1"/>
              </p:cNvSpPr>
              <p:nvPr/>
            </p:nvSpPr>
            <p:spPr bwMode="ltGray">
              <a:xfrm>
                <a:off x="999" y="1121"/>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Line 11"/>
              <p:cNvSpPr>
                <a:spLocks noChangeShapeType="1"/>
              </p:cNvSpPr>
              <p:nvPr/>
            </p:nvSpPr>
            <p:spPr bwMode="ltGray">
              <a:xfrm>
                <a:off x="999" y="1091"/>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 name="Line 12"/>
              <p:cNvSpPr>
                <a:spLocks noChangeShapeType="1"/>
              </p:cNvSpPr>
              <p:nvPr/>
            </p:nvSpPr>
            <p:spPr bwMode="ltGray">
              <a:xfrm>
                <a:off x="999" y="1057"/>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 name="Freeform 13"/>
              <p:cNvSpPr>
                <a:spLocks/>
              </p:cNvSpPr>
              <p:nvPr/>
            </p:nvSpPr>
            <p:spPr bwMode="ltGray">
              <a:xfrm>
                <a:off x="993" y="1028"/>
                <a:ext cx="4765" cy="119"/>
              </a:xfrm>
              <a:custGeom>
                <a:avLst/>
                <a:gdLst>
                  <a:gd name="T0" fmla="*/ 0 w 4765"/>
                  <a:gd name="T1" fmla="*/ 118 h 119"/>
                  <a:gd name="T2" fmla="*/ 0 w 4765"/>
                  <a:gd name="T3" fmla="*/ 0 h 119"/>
                  <a:gd name="T4" fmla="*/ 4764 w 4765"/>
                  <a:gd name="T5" fmla="*/ 0 h 119"/>
                </a:gdLst>
                <a:ahLst/>
                <a:cxnLst>
                  <a:cxn ang="0">
                    <a:pos x="T0" y="T1"/>
                  </a:cxn>
                  <a:cxn ang="0">
                    <a:pos x="T2" y="T3"/>
                  </a:cxn>
                  <a:cxn ang="0">
                    <a:pos x="T4" y="T5"/>
                  </a:cxn>
                </a:cxnLst>
                <a:rect l="0" t="0" r="r" b="b"/>
                <a:pathLst>
                  <a:path w="4765" h="119">
                    <a:moveTo>
                      <a:pt x="0" y="118"/>
                    </a:moveTo>
                    <a:lnTo>
                      <a:pt x="0" y="0"/>
                    </a:lnTo>
                    <a:lnTo>
                      <a:pt x="4764" y="0"/>
                    </a:lnTo>
                  </a:path>
                </a:pathLst>
              </a:custGeom>
              <a:noFill/>
              <a:ln w="12700" cap="rnd" cmpd="sng">
                <a:solidFill>
                  <a:srgbClr val="FFCC66"/>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040" name="Rectangle 16"/>
          <p:cNvSpPr>
            <a:spLocks noGrp="1" noChangeArrowheads="1"/>
          </p:cNvSpPr>
          <p:nvPr>
            <p:ph type="title"/>
          </p:nvPr>
        </p:nvSpPr>
        <p:spPr bwMode="auto">
          <a:xfrm>
            <a:off x="1370013"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41" name="Rectangle 17"/>
          <p:cNvSpPr>
            <a:spLocks noGrp="1" noChangeArrowheads="1"/>
          </p:cNvSpPr>
          <p:nvPr>
            <p:ph type="body" idx="1"/>
          </p:nvPr>
        </p:nvSpPr>
        <p:spPr bwMode="auto">
          <a:xfrm>
            <a:off x="1370013"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2" name="Rectangle 18"/>
          <p:cNvSpPr>
            <a:spLocks noGrp="1" noChangeArrowheads="1"/>
          </p:cNvSpPr>
          <p:nvPr>
            <p:ph type="dt" sz="half" idx="2"/>
          </p:nvPr>
        </p:nvSpPr>
        <p:spPr bwMode="auto">
          <a:xfrm>
            <a:off x="13589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solidFill>
                  <a:schemeClr val="tx2"/>
                </a:solidFill>
              </a:defRPr>
            </a:lvl1pPr>
          </a:lstStyle>
          <a:p>
            <a:fld id="{CE45049E-2085-4496-86A7-E4F375477208}" type="datetimeFigureOut">
              <a:rPr lang="en-US" smtClean="0"/>
              <a:t>4/11/2018</a:t>
            </a:fld>
            <a:endParaRPr lang="en-US"/>
          </a:p>
        </p:txBody>
      </p:sp>
      <p:sp>
        <p:nvSpPr>
          <p:cNvPr id="1043" name="Rectangle 19"/>
          <p:cNvSpPr>
            <a:spLocks noGrp="1" noChangeArrowheads="1"/>
          </p:cNvSpPr>
          <p:nvPr>
            <p:ph type="ftr" sz="quarter" idx="3"/>
          </p:nvPr>
        </p:nvSpPr>
        <p:spPr bwMode="auto">
          <a:xfrm>
            <a:off x="37973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solidFill>
                  <a:schemeClr val="tx2"/>
                </a:solidFill>
              </a:defRPr>
            </a:lvl1pPr>
          </a:lstStyle>
          <a:p>
            <a:endParaRPr lang="en-US"/>
          </a:p>
        </p:txBody>
      </p:sp>
      <p:sp>
        <p:nvSpPr>
          <p:cNvPr id="1044" name="Rectangle 20"/>
          <p:cNvSpPr>
            <a:spLocks noGrp="1" noChangeArrowheads="1"/>
          </p:cNvSpPr>
          <p:nvPr>
            <p:ph type="sldNum" sz="quarter" idx="4"/>
          </p:nvPr>
        </p:nvSpPr>
        <p:spPr bwMode="auto">
          <a:xfrm>
            <a:off x="72263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solidFill>
                  <a:schemeClr val="tx2"/>
                </a:solidFill>
              </a:defRPr>
            </a:lvl1pPr>
          </a:lstStyle>
          <a:p>
            <a:fld id="{ADA90C59-C590-4953-9B51-E89E20A8601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sz="4400" i="1">
          <a:solidFill>
            <a:schemeClr val="tx2"/>
          </a:solidFill>
          <a:latin typeface="+mj-lt"/>
          <a:ea typeface="+mj-ea"/>
          <a:cs typeface="+mj-cs"/>
        </a:defRPr>
      </a:lvl1pPr>
      <a:lvl2pPr algn="ctr" rtl="0" eaLnBrk="1" fontAlgn="base" hangingPunct="1">
        <a:spcBef>
          <a:spcPct val="0"/>
        </a:spcBef>
        <a:spcAft>
          <a:spcPct val="0"/>
        </a:spcAft>
        <a:defRPr sz="4400" i="1">
          <a:solidFill>
            <a:schemeClr val="tx2"/>
          </a:solidFill>
          <a:latin typeface="Times New Roman" pitchFamily="18" charset="0"/>
        </a:defRPr>
      </a:lvl2pPr>
      <a:lvl3pPr algn="ctr" rtl="0" eaLnBrk="1" fontAlgn="base" hangingPunct="1">
        <a:spcBef>
          <a:spcPct val="0"/>
        </a:spcBef>
        <a:spcAft>
          <a:spcPct val="0"/>
        </a:spcAft>
        <a:defRPr sz="4400" i="1">
          <a:solidFill>
            <a:schemeClr val="tx2"/>
          </a:solidFill>
          <a:latin typeface="Times New Roman" pitchFamily="18" charset="0"/>
        </a:defRPr>
      </a:lvl3pPr>
      <a:lvl4pPr algn="ctr" rtl="0" eaLnBrk="1" fontAlgn="base" hangingPunct="1">
        <a:spcBef>
          <a:spcPct val="0"/>
        </a:spcBef>
        <a:spcAft>
          <a:spcPct val="0"/>
        </a:spcAft>
        <a:defRPr sz="4400" i="1">
          <a:solidFill>
            <a:schemeClr val="tx2"/>
          </a:solidFill>
          <a:latin typeface="Times New Roman" pitchFamily="18" charset="0"/>
        </a:defRPr>
      </a:lvl4pPr>
      <a:lvl5pPr algn="ctr" rtl="0" eaLnBrk="1" fontAlgn="base" hangingPunct="1">
        <a:spcBef>
          <a:spcPct val="0"/>
        </a:spcBef>
        <a:spcAft>
          <a:spcPct val="0"/>
        </a:spcAft>
        <a:defRPr sz="4400" i="1">
          <a:solidFill>
            <a:schemeClr val="tx2"/>
          </a:solidFill>
          <a:latin typeface="Times New Roman" pitchFamily="18" charset="0"/>
        </a:defRPr>
      </a:lvl5pPr>
      <a:lvl6pPr marL="457200" algn="ctr" rtl="0" eaLnBrk="1" fontAlgn="base" hangingPunct="1">
        <a:spcBef>
          <a:spcPct val="0"/>
        </a:spcBef>
        <a:spcAft>
          <a:spcPct val="0"/>
        </a:spcAft>
        <a:defRPr sz="4400" i="1">
          <a:solidFill>
            <a:schemeClr val="tx2"/>
          </a:solidFill>
          <a:latin typeface="Times New Roman" pitchFamily="18" charset="0"/>
        </a:defRPr>
      </a:lvl6pPr>
      <a:lvl7pPr marL="914400" algn="ctr" rtl="0" eaLnBrk="1" fontAlgn="base" hangingPunct="1">
        <a:spcBef>
          <a:spcPct val="0"/>
        </a:spcBef>
        <a:spcAft>
          <a:spcPct val="0"/>
        </a:spcAft>
        <a:defRPr sz="4400" i="1">
          <a:solidFill>
            <a:schemeClr val="tx2"/>
          </a:solidFill>
          <a:latin typeface="Times New Roman" pitchFamily="18" charset="0"/>
        </a:defRPr>
      </a:lvl7pPr>
      <a:lvl8pPr marL="1371600" algn="ctr" rtl="0" eaLnBrk="1" fontAlgn="base" hangingPunct="1">
        <a:spcBef>
          <a:spcPct val="0"/>
        </a:spcBef>
        <a:spcAft>
          <a:spcPct val="0"/>
        </a:spcAft>
        <a:defRPr sz="4400" i="1">
          <a:solidFill>
            <a:schemeClr val="tx2"/>
          </a:solidFill>
          <a:latin typeface="Times New Roman" pitchFamily="18" charset="0"/>
        </a:defRPr>
      </a:lvl8pPr>
      <a:lvl9pPr marL="1828800" algn="ctr" rtl="0" eaLnBrk="1" fontAlgn="base" hangingPunct="1">
        <a:spcBef>
          <a:spcPct val="0"/>
        </a:spcBef>
        <a:spcAft>
          <a:spcPct val="0"/>
        </a:spcAft>
        <a:defRPr sz="4400" i="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ftr" sz="quarter" idx="3"/>
          </p:nvPr>
        </p:nvSpPr>
        <p:spPr bwMode="auto">
          <a:xfrm>
            <a:off x="3124200" y="6365875"/>
            <a:ext cx="2895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mn-ea"/>
                <a:ea typeface="+mn-ea"/>
              </a:defRPr>
            </a:lvl1pPr>
          </a:lstStyle>
          <a:p>
            <a:endParaRPr lang="en-US"/>
          </a:p>
        </p:txBody>
      </p:sp>
      <p:sp>
        <p:nvSpPr>
          <p:cNvPr id="1027" name="Rectangle 3"/>
          <p:cNvSpPr>
            <a:spLocks noChangeArrowheads="1"/>
          </p:cNvSpPr>
          <p:nvPr/>
        </p:nvSpPr>
        <p:spPr bwMode="auto">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z="1000">
                <a:latin typeface="SimHei" pitchFamily="49" charset="-122"/>
                <a:ea typeface="SimHei" pitchFamily="49" charset="-122"/>
              </a:rPr>
              <a:t>Page </a:t>
            </a:r>
            <a:r>
              <a:rPr lang="de-DE" altLang="en-US" sz="1000">
                <a:latin typeface="SimHei" pitchFamily="49" charset="-122"/>
                <a:ea typeface="SimHei" pitchFamily="49" charset="-122"/>
                <a:sym typeface="Wingdings" pitchFamily="2" charset="2"/>
              </a:rPr>
              <a:t></a:t>
            </a:r>
            <a:r>
              <a:rPr lang="de-DE" altLang="en-US" sz="1000">
                <a:latin typeface="SimHei" pitchFamily="49" charset="-122"/>
                <a:ea typeface="SimHei" pitchFamily="49" charset="-122"/>
              </a:rPr>
              <a:t> </a:t>
            </a:r>
            <a:fld id="{838091A7-B95A-4C8E-8FCA-D59565BD8AAF}" type="slidenum">
              <a:rPr lang="de-DE" altLang="en-US" sz="1000">
                <a:latin typeface="SimHei" pitchFamily="49" charset="-122"/>
                <a:ea typeface="SimHei" pitchFamily="49" charset="-122"/>
              </a:rPr>
              <a:pPr/>
              <a:t>‹#›</a:t>
            </a:fld>
            <a:endParaRPr lang="de-DE" altLang="en-US" sz="1000">
              <a:latin typeface="SimHei" pitchFamily="49" charset="-122"/>
              <a:ea typeface="SimHei" pitchFamily="49" charset="-122"/>
            </a:endParaRPr>
          </a:p>
        </p:txBody>
      </p:sp>
      <p:sp>
        <p:nvSpPr>
          <p:cNvPr id="1028" name="Rectangle 4"/>
          <p:cNvSpPr>
            <a:spLocks noGrp="1" noChangeArrowheads="1"/>
          </p:cNvSpPr>
          <p:nvPr>
            <p:ph type="title"/>
          </p:nvPr>
        </p:nvSpPr>
        <p:spPr bwMode="auto">
          <a:xfrm>
            <a:off x="457200" y="274638"/>
            <a:ext cx="8229600" cy="931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单击此处编辑母版标题样式</a:t>
            </a:r>
          </a:p>
        </p:txBody>
      </p:sp>
      <p:sp>
        <p:nvSpPr>
          <p:cNvPr id="1029" name="Rectangle 5"/>
          <p:cNvSpPr>
            <a:spLocks noGrp="1" noChangeArrowheads="1"/>
          </p:cNvSpPr>
          <p:nvPr>
            <p:ph type="body" idx="1"/>
          </p:nvPr>
        </p:nvSpPr>
        <p:spPr bwMode="auto">
          <a:xfrm>
            <a:off x="457200" y="1414463"/>
            <a:ext cx="8229600" cy="471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单击此处编辑母版文本样式</a:t>
            </a:r>
          </a:p>
          <a:p>
            <a:pPr lvl="1"/>
            <a:r>
              <a:rPr lang="en-US" smtClean="0"/>
              <a:t>第二级</a:t>
            </a:r>
          </a:p>
          <a:p>
            <a:pPr lvl="2"/>
            <a:r>
              <a:rPr lang="en-US" smtClean="0"/>
              <a:t>第三级</a:t>
            </a:r>
          </a:p>
          <a:p>
            <a:pPr lvl="3"/>
            <a:r>
              <a:rPr lang="en-US" smtClean="0"/>
              <a:t>第四级</a:t>
            </a:r>
          </a:p>
          <a:p>
            <a:pPr lvl="4"/>
            <a:r>
              <a:rPr lang="en-US" smtClean="0"/>
              <a:t>第五级</a:t>
            </a:r>
          </a:p>
        </p:txBody>
      </p:sp>
      <p:sp>
        <p:nvSpPr>
          <p:cNvPr id="1030" name="Rectangle 6"/>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mn-ea"/>
                <a:ea typeface="+mn-ea"/>
              </a:defRPr>
            </a:lvl1pPr>
          </a:lstStyle>
          <a:p>
            <a:fld id="{CE45049E-2085-4496-86A7-E4F375477208}" type="datetimeFigureOut">
              <a:rPr lang="en-US" smtClean="0"/>
              <a:t>4/11/2018</a:t>
            </a:fld>
            <a:endParaRPr lang="en-US"/>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atin typeface="+mn-ea"/>
                <a:ea typeface="+mn-ea"/>
              </a:defRPr>
            </a:lvl1pPr>
          </a:lstStyle>
          <a:p>
            <a:fld id="{ADA90C59-C590-4953-9B51-E89E20A8601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2600" b="1">
          <a:solidFill>
            <a:schemeClr val="tx1"/>
          </a:solidFill>
          <a:latin typeface="+mj-lt"/>
          <a:ea typeface="+mj-ea"/>
          <a:cs typeface="+mj-cs"/>
        </a:defRPr>
      </a:lvl1pPr>
      <a:lvl2pPr algn="l" rtl="0" eaLnBrk="1" fontAlgn="base" hangingPunct="1">
        <a:lnSpc>
          <a:spcPct val="90000"/>
        </a:lnSpc>
        <a:spcBef>
          <a:spcPct val="0"/>
        </a:spcBef>
        <a:spcAft>
          <a:spcPct val="0"/>
        </a:spcAft>
        <a:defRPr sz="2600" b="1">
          <a:solidFill>
            <a:schemeClr val="tx1"/>
          </a:solidFill>
          <a:latin typeface="Arial" pitchFamily="34" charset="0"/>
          <a:ea typeface="SimHei" pitchFamily="49" charset="-122"/>
        </a:defRPr>
      </a:lvl2pPr>
      <a:lvl3pPr algn="l" rtl="0" eaLnBrk="1" fontAlgn="base" hangingPunct="1">
        <a:lnSpc>
          <a:spcPct val="90000"/>
        </a:lnSpc>
        <a:spcBef>
          <a:spcPct val="0"/>
        </a:spcBef>
        <a:spcAft>
          <a:spcPct val="0"/>
        </a:spcAft>
        <a:defRPr sz="2600" b="1">
          <a:solidFill>
            <a:schemeClr val="tx1"/>
          </a:solidFill>
          <a:latin typeface="Arial" pitchFamily="34" charset="0"/>
          <a:ea typeface="SimHei" pitchFamily="49" charset="-122"/>
        </a:defRPr>
      </a:lvl3pPr>
      <a:lvl4pPr algn="l" rtl="0" eaLnBrk="1" fontAlgn="base" hangingPunct="1">
        <a:lnSpc>
          <a:spcPct val="90000"/>
        </a:lnSpc>
        <a:spcBef>
          <a:spcPct val="0"/>
        </a:spcBef>
        <a:spcAft>
          <a:spcPct val="0"/>
        </a:spcAft>
        <a:defRPr sz="2600" b="1">
          <a:solidFill>
            <a:schemeClr val="tx1"/>
          </a:solidFill>
          <a:latin typeface="Arial" pitchFamily="34" charset="0"/>
          <a:ea typeface="SimHei" pitchFamily="49" charset="-122"/>
        </a:defRPr>
      </a:lvl4pPr>
      <a:lvl5pPr algn="l" rtl="0" eaLnBrk="1" fontAlgn="base" hangingPunct="1">
        <a:lnSpc>
          <a:spcPct val="90000"/>
        </a:lnSpc>
        <a:spcBef>
          <a:spcPct val="0"/>
        </a:spcBef>
        <a:spcAft>
          <a:spcPct val="0"/>
        </a:spcAft>
        <a:defRPr sz="2600" b="1">
          <a:solidFill>
            <a:schemeClr val="tx1"/>
          </a:solidFill>
          <a:latin typeface="Arial" pitchFamily="34" charset="0"/>
          <a:ea typeface="SimHei" pitchFamily="49" charset="-122"/>
        </a:defRPr>
      </a:lvl5pPr>
      <a:lvl6pPr marL="457200" algn="l" rtl="0" eaLnBrk="1" fontAlgn="base" hangingPunct="1">
        <a:lnSpc>
          <a:spcPct val="90000"/>
        </a:lnSpc>
        <a:spcBef>
          <a:spcPct val="0"/>
        </a:spcBef>
        <a:spcAft>
          <a:spcPct val="0"/>
        </a:spcAft>
        <a:defRPr sz="2600" b="1">
          <a:solidFill>
            <a:schemeClr val="tx1"/>
          </a:solidFill>
          <a:latin typeface="Arial" pitchFamily="34" charset="0"/>
          <a:ea typeface="SimHei" pitchFamily="49" charset="-122"/>
        </a:defRPr>
      </a:lvl6pPr>
      <a:lvl7pPr marL="914400" algn="l" rtl="0" eaLnBrk="1" fontAlgn="base" hangingPunct="1">
        <a:lnSpc>
          <a:spcPct val="90000"/>
        </a:lnSpc>
        <a:spcBef>
          <a:spcPct val="0"/>
        </a:spcBef>
        <a:spcAft>
          <a:spcPct val="0"/>
        </a:spcAft>
        <a:defRPr sz="2600" b="1">
          <a:solidFill>
            <a:schemeClr val="tx1"/>
          </a:solidFill>
          <a:latin typeface="Arial" pitchFamily="34" charset="0"/>
          <a:ea typeface="SimHei" pitchFamily="49" charset="-122"/>
        </a:defRPr>
      </a:lvl7pPr>
      <a:lvl8pPr marL="1371600" algn="l" rtl="0" eaLnBrk="1" fontAlgn="base" hangingPunct="1">
        <a:lnSpc>
          <a:spcPct val="90000"/>
        </a:lnSpc>
        <a:spcBef>
          <a:spcPct val="0"/>
        </a:spcBef>
        <a:spcAft>
          <a:spcPct val="0"/>
        </a:spcAft>
        <a:defRPr sz="2600" b="1">
          <a:solidFill>
            <a:schemeClr val="tx1"/>
          </a:solidFill>
          <a:latin typeface="Arial" pitchFamily="34" charset="0"/>
          <a:ea typeface="SimHei" pitchFamily="49" charset="-122"/>
        </a:defRPr>
      </a:lvl8pPr>
      <a:lvl9pPr marL="1828800" algn="l" rtl="0" eaLnBrk="1" fontAlgn="base" hangingPunct="1">
        <a:lnSpc>
          <a:spcPct val="90000"/>
        </a:lnSpc>
        <a:spcBef>
          <a:spcPct val="0"/>
        </a:spcBef>
        <a:spcAft>
          <a:spcPct val="0"/>
        </a:spcAft>
        <a:defRPr sz="2600" b="1">
          <a:solidFill>
            <a:schemeClr val="tx1"/>
          </a:solidFill>
          <a:latin typeface="Arial" pitchFamily="34" charset="0"/>
          <a:ea typeface="SimHei" pitchFamily="49" charset="-122"/>
        </a:defRPr>
      </a:lvl9pPr>
    </p:titleStyle>
    <p:bodyStyle>
      <a:lvl1pPr marL="180975" indent="-180975" algn="l" rtl="0" eaLnBrk="1" fontAlgn="base" hangingPunct="1">
        <a:spcBef>
          <a:spcPct val="0"/>
        </a:spcBef>
        <a:spcAft>
          <a:spcPct val="40000"/>
        </a:spcAft>
        <a:buFont typeface="Wingdings" pitchFamily="2" charset="2"/>
        <a:buChar char="§"/>
        <a:defRPr sz="2000">
          <a:solidFill>
            <a:schemeClr val="tx1"/>
          </a:solidFill>
          <a:latin typeface="+mn-lt"/>
          <a:ea typeface="+mn-ea"/>
          <a:cs typeface="+mn-cs"/>
        </a:defRPr>
      </a:lvl1pPr>
      <a:lvl2pPr marL="444500" indent="-261938" algn="l" rtl="0" eaLnBrk="1" fontAlgn="base" hangingPunct="1">
        <a:spcBef>
          <a:spcPct val="0"/>
        </a:spcBef>
        <a:spcAft>
          <a:spcPct val="40000"/>
        </a:spcAft>
        <a:buChar char="–"/>
        <a:defRPr>
          <a:solidFill>
            <a:schemeClr val="tx1"/>
          </a:solidFill>
          <a:latin typeface="+mn-lt"/>
          <a:ea typeface="+mn-ea"/>
        </a:defRPr>
      </a:lvl2pPr>
      <a:lvl3pPr marL="720725" indent="-274638" algn="l" rtl="0" eaLnBrk="1" fontAlgn="base" hangingPunct="1">
        <a:spcBef>
          <a:spcPct val="0"/>
        </a:spcBef>
        <a:spcAft>
          <a:spcPct val="40000"/>
        </a:spcAft>
        <a:buChar char="•"/>
        <a:defRPr>
          <a:solidFill>
            <a:schemeClr val="tx1"/>
          </a:solidFill>
          <a:latin typeface="+mn-lt"/>
          <a:ea typeface="+mn-ea"/>
        </a:defRPr>
      </a:lvl3pPr>
      <a:lvl4pPr marL="987425" indent="-265113" algn="l" rtl="0" eaLnBrk="1" fontAlgn="base" hangingPunct="1">
        <a:spcBef>
          <a:spcPct val="0"/>
        </a:spcBef>
        <a:spcAft>
          <a:spcPct val="40000"/>
        </a:spcAft>
        <a:buChar char="–"/>
        <a:defRPr>
          <a:solidFill>
            <a:schemeClr val="tx1"/>
          </a:solidFill>
          <a:latin typeface="+mn-lt"/>
          <a:ea typeface="+mn-ea"/>
        </a:defRPr>
      </a:lvl4pPr>
      <a:lvl5pPr marL="1254125" indent="-265113" algn="l" rtl="0" eaLnBrk="1" fontAlgn="base" hangingPunct="1">
        <a:spcBef>
          <a:spcPct val="0"/>
        </a:spcBef>
        <a:spcAft>
          <a:spcPct val="40000"/>
        </a:spcAft>
        <a:buChar char="»"/>
        <a:defRPr>
          <a:solidFill>
            <a:schemeClr val="tx1"/>
          </a:solidFill>
          <a:latin typeface="+mn-lt"/>
          <a:ea typeface="+mn-ea"/>
        </a:defRPr>
      </a:lvl5pPr>
      <a:lvl6pPr marL="1711325" indent="-265113" algn="l" rtl="0" eaLnBrk="1" fontAlgn="base" hangingPunct="1">
        <a:spcBef>
          <a:spcPct val="0"/>
        </a:spcBef>
        <a:spcAft>
          <a:spcPct val="40000"/>
        </a:spcAft>
        <a:buChar char="»"/>
        <a:defRPr>
          <a:solidFill>
            <a:schemeClr val="tx1"/>
          </a:solidFill>
          <a:latin typeface="+mn-lt"/>
          <a:ea typeface="+mn-ea"/>
        </a:defRPr>
      </a:lvl6pPr>
      <a:lvl7pPr marL="2168525" indent="-265113" algn="l" rtl="0" eaLnBrk="1" fontAlgn="base" hangingPunct="1">
        <a:spcBef>
          <a:spcPct val="0"/>
        </a:spcBef>
        <a:spcAft>
          <a:spcPct val="40000"/>
        </a:spcAft>
        <a:buChar char="»"/>
        <a:defRPr>
          <a:solidFill>
            <a:schemeClr val="tx1"/>
          </a:solidFill>
          <a:latin typeface="+mn-lt"/>
          <a:ea typeface="+mn-ea"/>
        </a:defRPr>
      </a:lvl7pPr>
      <a:lvl8pPr marL="2625725" indent="-265113" algn="l" rtl="0" eaLnBrk="1" fontAlgn="base" hangingPunct="1">
        <a:spcBef>
          <a:spcPct val="0"/>
        </a:spcBef>
        <a:spcAft>
          <a:spcPct val="40000"/>
        </a:spcAft>
        <a:buChar char="»"/>
        <a:defRPr>
          <a:solidFill>
            <a:schemeClr val="tx1"/>
          </a:solidFill>
          <a:latin typeface="+mn-lt"/>
          <a:ea typeface="+mn-ea"/>
        </a:defRPr>
      </a:lvl8pPr>
      <a:lvl9pPr marL="3082925" indent="-265113" algn="l" rtl="0" eaLnBrk="1" fontAlgn="base" hangingPunct="1">
        <a:spcBef>
          <a:spcPct val="0"/>
        </a:spcBef>
        <a:spcAft>
          <a:spcPct val="4000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png"/><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png"/><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7.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rmAutofit/>
          </a:bodyPr>
          <a:lstStyle/>
          <a:p>
            <a:pPr marL="0" indent="0" algn="ctr">
              <a:buNone/>
            </a:pPr>
            <a:endParaRPr lang="en-US" b="1" i="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lgn="ctr">
              <a:buNone/>
            </a:pPr>
            <a:r>
              <a:rPr lang="en-US" b="1" i="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 ELECTRICAL POWER-II</a:t>
            </a:r>
          </a:p>
          <a:p>
            <a:pPr marL="0" indent="0" algn="ctr">
              <a:buNone/>
            </a:pPr>
            <a:endParaRPr lang="en-US" b="1" u="sng"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lgn="ctr">
              <a:buNone/>
            </a:pPr>
            <a:endParaRPr lang="en-US" b="1" u="sng"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lgn="ctr">
              <a:buNone/>
            </a:pPr>
            <a:r>
              <a:rPr lang="en-US" b="1" u="sng" dirty="0" smtClean="0">
                <a:solidFill>
                  <a:srgbClr val="002060"/>
                </a:solidFill>
                <a:effectLst>
                  <a:outerShdw blurRad="38100" dist="38100" dir="2700000" algn="tl">
                    <a:srgbClr val="000000">
                      <a:alpha val="43137"/>
                    </a:srgbClr>
                  </a:outerShdw>
                </a:effectLst>
                <a:latin typeface="Andalus" pitchFamily="18" charset="-78"/>
                <a:cs typeface="Andalus" pitchFamily="18" charset="-78"/>
              </a:rPr>
              <a:t>Topics</a:t>
            </a:r>
          </a:p>
          <a:p>
            <a:pPr marL="0" indent="0" algn="ctr">
              <a:buNone/>
            </a:pPr>
            <a:r>
              <a:rPr lang="en-US" b="1" i="1" dirty="0" smtClean="0">
                <a:solidFill>
                  <a:srgbClr val="002060"/>
                </a:solidFill>
                <a:effectLst>
                  <a:outerShdw blurRad="38100" dist="38100" dir="2700000" algn="tl">
                    <a:srgbClr val="000000">
                      <a:alpha val="43137"/>
                    </a:srgbClr>
                  </a:outerShdw>
                </a:effectLst>
                <a:latin typeface="Andalus" pitchFamily="18" charset="-78"/>
                <a:cs typeface="Andalus" pitchFamily="18" charset="-78"/>
              </a:rPr>
              <a:t>Protection  against  over  voltages</a:t>
            </a:r>
          </a:p>
          <a:p>
            <a:pPr marL="0" indent="0" algn="ctr">
              <a:buNone/>
            </a:pPr>
            <a:endParaRPr lang="en-US" dirty="0">
              <a:latin typeface="Times New Roman" pitchFamily="18" charset="0"/>
              <a:cs typeface="Times New Roman" pitchFamily="18" charset="0"/>
            </a:endParaRPr>
          </a:p>
          <a:p>
            <a:pPr marL="0" indent="0" algn="ctr">
              <a:buNone/>
            </a:pPr>
            <a:r>
              <a:rPr lang="en-US" sz="2400" dirty="0" smtClean="0">
                <a:solidFill>
                  <a:srgbClr val="C00000"/>
                </a:solidFill>
                <a:effectLst>
                  <a:outerShdw blurRad="38100" dist="38100" dir="2700000" algn="tl">
                    <a:srgbClr val="000000">
                      <a:alpha val="43137"/>
                    </a:srgbClr>
                  </a:outerShdw>
                </a:effectLst>
                <a:latin typeface="Segoe Print" pitchFamily="2" charset="0"/>
                <a:cs typeface="Times New Roman" pitchFamily="18" charset="0"/>
              </a:rPr>
              <a:t>Presented by</a:t>
            </a:r>
          </a:p>
          <a:p>
            <a:pPr marL="0" indent="0" algn="ctr">
              <a:buNone/>
            </a:pPr>
            <a:r>
              <a:rPr lang="en-US" sz="2400" dirty="0" err="1" smtClean="0">
                <a:solidFill>
                  <a:srgbClr val="C00000"/>
                </a:solidFill>
                <a:effectLst>
                  <a:outerShdw blurRad="38100" dist="38100" dir="2700000" algn="tl">
                    <a:srgbClr val="000000">
                      <a:alpha val="43137"/>
                    </a:srgbClr>
                  </a:outerShdw>
                </a:effectLst>
                <a:latin typeface="Segoe Print" pitchFamily="2" charset="0"/>
                <a:cs typeface="Times New Roman" pitchFamily="18" charset="0"/>
              </a:rPr>
              <a:t>Dharam</a:t>
            </a:r>
            <a:r>
              <a:rPr lang="en-US" sz="2400" dirty="0" smtClean="0">
                <a:solidFill>
                  <a:srgbClr val="C00000"/>
                </a:solidFill>
                <a:effectLst>
                  <a:outerShdw blurRad="38100" dist="38100" dir="2700000" algn="tl">
                    <a:srgbClr val="000000">
                      <a:alpha val="43137"/>
                    </a:srgbClr>
                  </a:outerShdw>
                </a:effectLst>
                <a:latin typeface="Segoe Print" pitchFamily="2" charset="0"/>
                <a:cs typeface="Times New Roman" pitchFamily="18" charset="0"/>
              </a:rPr>
              <a:t> Pal</a:t>
            </a:r>
          </a:p>
          <a:p>
            <a:pPr marL="0" indent="0" algn="ctr">
              <a:buNone/>
            </a:pPr>
            <a:r>
              <a:rPr lang="en-US" sz="2400" b="1" smtClean="0">
                <a:solidFill>
                  <a:srgbClr val="C00000"/>
                </a:solidFill>
                <a:effectLst>
                  <a:outerShdw blurRad="38100" dist="38100" dir="2700000" algn="tl">
                    <a:srgbClr val="000000">
                      <a:alpha val="43137"/>
                    </a:srgbClr>
                  </a:outerShdw>
                </a:effectLst>
                <a:latin typeface="Segoe Print" pitchFamily="2" charset="0"/>
                <a:cs typeface="Times New Roman" pitchFamily="18" charset="0"/>
              </a:rPr>
              <a:t>Sr. </a:t>
            </a:r>
            <a:r>
              <a:rPr lang="en-US" sz="2400" b="1" dirty="0" smtClean="0">
                <a:solidFill>
                  <a:srgbClr val="C00000"/>
                </a:solidFill>
                <a:effectLst>
                  <a:outerShdw blurRad="38100" dist="38100" dir="2700000" algn="tl">
                    <a:srgbClr val="000000">
                      <a:alpha val="43137"/>
                    </a:srgbClr>
                  </a:outerShdw>
                </a:effectLst>
                <a:latin typeface="Segoe Print" pitchFamily="2" charset="0"/>
                <a:cs typeface="Times New Roman" pitchFamily="18" charset="0"/>
              </a:rPr>
              <a:t>Lecturer in Electrical </a:t>
            </a:r>
            <a:r>
              <a:rPr lang="en-US" sz="2400" b="1" dirty="0" err="1" smtClean="0">
                <a:solidFill>
                  <a:srgbClr val="C00000"/>
                </a:solidFill>
                <a:effectLst>
                  <a:outerShdw blurRad="38100" dist="38100" dir="2700000" algn="tl">
                    <a:srgbClr val="000000">
                      <a:alpha val="43137"/>
                    </a:srgbClr>
                  </a:outerShdw>
                </a:effectLst>
                <a:latin typeface="Segoe Print" pitchFamily="2" charset="0"/>
                <a:cs typeface="Times New Roman" pitchFamily="18" charset="0"/>
              </a:rPr>
              <a:t>Engg</a:t>
            </a:r>
            <a:r>
              <a:rPr lang="en-US" sz="2400" b="1" dirty="0" smtClean="0">
                <a:solidFill>
                  <a:srgbClr val="C00000"/>
                </a:solidFill>
                <a:effectLst>
                  <a:outerShdw blurRad="38100" dist="38100" dir="2700000" algn="tl">
                    <a:srgbClr val="000000">
                      <a:alpha val="43137"/>
                    </a:srgbClr>
                  </a:outerShdw>
                </a:effectLst>
                <a:latin typeface="Segoe Print" pitchFamily="2" charset="0"/>
                <a:cs typeface="Times New Roman" pitchFamily="18" charset="0"/>
              </a:rPr>
              <a:t>.</a:t>
            </a:r>
            <a:r>
              <a:rPr lang="en-US" sz="2400" dirty="0" smtClean="0">
                <a:solidFill>
                  <a:srgbClr val="C00000"/>
                </a:solidFill>
                <a:effectLst>
                  <a:outerShdw blurRad="38100" dist="38100" dir="2700000" algn="tl">
                    <a:srgbClr val="000000">
                      <a:alpha val="43137"/>
                    </a:srgbClr>
                  </a:outerShdw>
                </a:effectLst>
                <a:latin typeface="Segoe Print" pitchFamily="2" charset="0"/>
                <a:cs typeface="Times New Roman" pitchFamily="18" charset="0"/>
              </a:rPr>
              <a:t>  </a:t>
            </a:r>
          </a:p>
          <a:p>
            <a:pPr marL="0" indent="0" algn="ctr">
              <a:buNone/>
            </a:pPr>
            <a:r>
              <a:rPr lang="en-US" sz="2400" dirty="0" smtClean="0">
                <a:solidFill>
                  <a:srgbClr val="C00000"/>
                </a:solidFill>
                <a:effectLst>
                  <a:outerShdw blurRad="38100" dist="38100" dir="2700000" algn="tl">
                    <a:srgbClr val="000000">
                      <a:alpha val="43137"/>
                    </a:srgbClr>
                  </a:outerShdw>
                </a:effectLst>
                <a:latin typeface="Segoe Print" pitchFamily="2" charset="0"/>
                <a:cs typeface="Times New Roman" pitchFamily="18" charset="0"/>
              </a:rPr>
              <a:t>Govt. </a:t>
            </a:r>
            <a:r>
              <a:rPr lang="en-US" sz="2400" dirty="0" err="1" smtClean="0">
                <a:solidFill>
                  <a:srgbClr val="C00000"/>
                </a:solidFill>
                <a:effectLst>
                  <a:outerShdw blurRad="38100" dist="38100" dir="2700000" algn="tl">
                    <a:srgbClr val="000000">
                      <a:alpha val="43137"/>
                    </a:srgbClr>
                  </a:outerShdw>
                </a:effectLst>
                <a:latin typeface="Segoe Print" pitchFamily="2" charset="0"/>
                <a:cs typeface="Times New Roman" pitchFamily="18" charset="0"/>
              </a:rPr>
              <a:t>Polytechnic,Manesar</a:t>
            </a:r>
            <a:endParaRPr lang="en-US" sz="2400" dirty="0" smtClean="0">
              <a:solidFill>
                <a:srgbClr val="C00000"/>
              </a:solidFill>
              <a:effectLst>
                <a:outerShdw blurRad="38100" dist="38100" dir="2700000" algn="tl">
                  <a:srgbClr val="000000">
                    <a:alpha val="43137"/>
                  </a:srgbClr>
                </a:outerShdw>
              </a:effectLst>
              <a:latin typeface="Segoe Print" pitchFamily="2" charset="0"/>
              <a:cs typeface="Times New Roman" pitchFamily="18" charset="0"/>
            </a:endParaRPr>
          </a:p>
        </p:txBody>
      </p:sp>
    </p:spTree>
    <p:extLst>
      <p:ext uri="{BB962C8B-B14F-4D97-AF65-F5344CB8AC3E}">
        <p14:creationId xmlns:p14="http://schemas.microsoft.com/office/powerpoint/2010/main" val="2607634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09600"/>
            <a:ext cx="8686800" cy="769441"/>
          </a:xfrm>
          <a:prstGeom prst="rect">
            <a:avLst/>
          </a:prstGeom>
          <a:noFill/>
        </p:spPr>
        <p:txBody>
          <a:bodyPr wrap="square" rtlCol="0">
            <a:spAutoFit/>
          </a:bodyPr>
          <a:lstStyle/>
          <a:p>
            <a:pPr algn="just"/>
            <a:r>
              <a:rPr lang="en-US" sz="2200" b="1" dirty="0">
                <a:latin typeface="Times New Roman" pitchFamily="18" charset="0"/>
                <a:cs typeface="Times New Roman" pitchFamily="18" charset="0"/>
              </a:rPr>
              <a:t>A lightning arrester or a surge diverter is a protective device which conducts the high </a:t>
            </a:r>
            <a:r>
              <a:rPr lang="en-US" sz="2200" b="1" dirty="0" smtClean="0">
                <a:latin typeface="Times New Roman" pitchFamily="18" charset="0"/>
                <a:cs typeface="Times New Roman" pitchFamily="18" charset="0"/>
              </a:rPr>
              <a:t>voltage</a:t>
            </a:r>
            <a:r>
              <a:rPr lang="en-US" sz="2200" b="1" dirty="0">
                <a:latin typeface="Times New Roman" pitchFamily="18" charset="0"/>
                <a:cs typeface="Times New Roman" pitchFamily="18" charset="0"/>
              </a:rPr>
              <a:t> </a:t>
            </a:r>
            <a:r>
              <a:rPr lang="en-US" sz="2200" b="1" dirty="0" smtClean="0">
                <a:latin typeface="Times New Roman" pitchFamily="18" charset="0"/>
                <a:cs typeface="Times New Roman" pitchFamily="18" charset="0"/>
              </a:rPr>
              <a:t>surges </a:t>
            </a:r>
            <a:r>
              <a:rPr lang="en-US" sz="2200" b="1" dirty="0">
                <a:latin typeface="Times New Roman" pitchFamily="18" charset="0"/>
                <a:cs typeface="Times New Roman" pitchFamily="18" charset="0"/>
              </a:rPr>
              <a:t>on the power system to the </a:t>
            </a:r>
            <a:r>
              <a:rPr lang="en-US" sz="2200" b="1" dirty="0" smtClean="0">
                <a:latin typeface="Times New Roman" pitchFamily="18" charset="0"/>
                <a:cs typeface="Times New Roman" pitchFamily="18" charset="0"/>
              </a:rPr>
              <a:t>ground</a:t>
            </a:r>
            <a:endParaRPr lang="en-US" sz="2200" b="1"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752600"/>
            <a:ext cx="29718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Image result for lightning arrester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20982"/>
            <a:ext cx="5448273" cy="40940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5943600"/>
            <a:ext cx="5181600" cy="461665"/>
          </a:xfrm>
          <a:prstGeom prst="rect">
            <a:avLst/>
          </a:prstGeom>
          <a:noFill/>
        </p:spPr>
        <p:txBody>
          <a:bodyPr wrap="square" rtlCol="0">
            <a:spAutoFit/>
          </a:bodyPr>
          <a:lstStyle/>
          <a:p>
            <a:r>
              <a:rPr lang="en-US" sz="2400" b="1" u="sng" dirty="0" smtClean="0">
                <a:solidFill>
                  <a:srgbClr val="660066"/>
                </a:solidFill>
                <a:effectLst>
                  <a:outerShdw blurRad="38100" dist="38100" dir="2700000" algn="tl">
                    <a:srgbClr val="000000">
                      <a:alpha val="43137"/>
                    </a:srgbClr>
                  </a:outerShdw>
                </a:effectLst>
                <a:latin typeface="Times New Roman" pitchFamily="18" charset="0"/>
                <a:cs typeface="Times New Roman" pitchFamily="18" charset="0"/>
              </a:rPr>
              <a:t>Provide protection for indirect strokes</a:t>
            </a:r>
            <a:endParaRPr lang="en-US" sz="2400" b="1" u="sng" dirty="0">
              <a:solidFill>
                <a:srgbClr val="66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381000" y="152400"/>
            <a:ext cx="6629400" cy="461665"/>
          </a:xfrm>
          <a:prstGeom prst="rect">
            <a:avLst/>
          </a:prstGeom>
          <a:noFill/>
        </p:spPr>
        <p:txBody>
          <a:bodyPr wrap="square" rtlCol="0">
            <a:spAutoFit/>
          </a:bodyPr>
          <a:lstStyle/>
          <a:p>
            <a:r>
              <a:rPr lang="en-US" sz="2400" b="1" u="sng" dirty="0">
                <a:solidFill>
                  <a:srgbClr val="3333FF"/>
                </a:solidFill>
                <a:latin typeface="Times New Roman" pitchFamily="18" charset="0"/>
                <a:cs typeface="Times New Roman" pitchFamily="18" charset="0"/>
              </a:rPr>
              <a:t>lightning </a:t>
            </a:r>
            <a:r>
              <a:rPr lang="en-US" sz="2400" b="1" u="sng" dirty="0" smtClean="0">
                <a:solidFill>
                  <a:srgbClr val="3333FF"/>
                </a:solidFill>
                <a:latin typeface="Times New Roman" pitchFamily="18" charset="0"/>
                <a:cs typeface="Times New Roman" pitchFamily="18" charset="0"/>
              </a:rPr>
              <a:t>arrester or Surge diverter</a:t>
            </a:r>
            <a:endParaRPr lang="en-US" sz="2400" u="sng" dirty="0">
              <a:solidFill>
                <a:srgbClr val="3333FF"/>
              </a:solidFill>
            </a:endParaRPr>
          </a:p>
        </p:txBody>
      </p:sp>
    </p:spTree>
    <p:extLst>
      <p:ext uri="{BB962C8B-B14F-4D97-AF65-F5344CB8AC3E}">
        <p14:creationId xmlns:p14="http://schemas.microsoft.com/office/powerpoint/2010/main" val="996127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830759"/>
            <a:ext cx="8686800" cy="769441"/>
          </a:xfrm>
          <a:prstGeom prst="rect">
            <a:avLst/>
          </a:prstGeom>
          <a:noFill/>
        </p:spPr>
        <p:txBody>
          <a:bodyPr wrap="square" rtlCol="0">
            <a:spAutoFit/>
          </a:bodyPr>
          <a:lstStyle/>
          <a:p>
            <a:pPr algn="just"/>
            <a:r>
              <a:rPr lang="en-US" sz="2200" b="1" dirty="0">
                <a:latin typeface="Times New Roman" pitchFamily="18" charset="0"/>
                <a:cs typeface="Times New Roman" pitchFamily="18" charset="0"/>
              </a:rPr>
              <a:t>A lightning arrester or a surge diverter is a protective device which conducts the high </a:t>
            </a:r>
            <a:r>
              <a:rPr lang="en-US" sz="2200" b="1" dirty="0" smtClean="0">
                <a:latin typeface="Times New Roman" pitchFamily="18" charset="0"/>
                <a:cs typeface="Times New Roman" pitchFamily="18" charset="0"/>
              </a:rPr>
              <a:t>voltage</a:t>
            </a:r>
            <a:r>
              <a:rPr lang="en-US" sz="2200" b="1" dirty="0">
                <a:latin typeface="Times New Roman" pitchFamily="18" charset="0"/>
                <a:cs typeface="Times New Roman" pitchFamily="18" charset="0"/>
              </a:rPr>
              <a:t> </a:t>
            </a:r>
            <a:r>
              <a:rPr lang="en-US" sz="2200" b="1" dirty="0" smtClean="0">
                <a:latin typeface="Times New Roman" pitchFamily="18" charset="0"/>
                <a:cs typeface="Times New Roman" pitchFamily="18" charset="0"/>
              </a:rPr>
              <a:t>surges </a:t>
            </a:r>
            <a:r>
              <a:rPr lang="en-US" sz="2200" b="1" dirty="0">
                <a:latin typeface="Times New Roman" pitchFamily="18" charset="0"/>
                <a:cs typeface="Times New Roman" pitchFamily="18" charset="0"/>
              </a:rPr>
              <a:t>on the power system to the </a:t>
            </a:r>
            <a:r>
              <a:rPr lang="en-US" sz="2200" b="1" dirty="0" smtClean="0">
                <a:latin typeface="Times New Roman" pitchFamily="18" charset="0"/>
                <a:cs typeface="Times New Roman" pitchFamily="18" charset="0"/>
              </a:rPr>
              <a:t>ground</a:t>
            </a:r>
            <a:endParaRPr lang="en-US" sz="2200" b="1"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752600"/>
            <a:ext cx="29718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Image result for lightning arrester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1670"/>
            <a:ext cx="5588000" cy="4191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1000" y="152400"/>
            <a:ext cx="6629400" cy="461665"/>
          </a:xfrm>
          <a:prstGeom prst="rect">
            <a:avLst/>
          </a:prstGeom>
          <a:noFill/>
        </p:spPr>
        <p:txBody>
          <a:bodyPr wrap="square" rtlCol="0">
            <a:spAutoFit/>
          </a:bodyPr>
          <a:lstStyle/>
          <a:p>
            <a:r>
              <a:rPr lang="en-US" sz="2400" b="1" u="sng" dirty="0">
                <a:solidFill>
                  <a:srgbClr val="3333FF"/>
                </a:solidFill>
                <a:latin typeface="Times New Roman" pitchFamily="18" charset="0"/>
                <a:cs typeface="Times New Roman" pitchFamily="18" charset="0"/>
              </a:rPr>
              <a:t>lightning </a:t>
            </a:r>
            <a:r>
              <a:rPr lang="en-US" sz="2400" b="1" u="sng" dirty="0" smtClean="0">
                <a:solidFill>
                  <a:srgbClr val="3333FF"/>
                </a:solidFill>
                <a:latin typeface="Times New Roman" pitchFamily="18" charset="0"/>
                <a:cs typeface="Times New Roman" pitchFamily="18" charset="0"/>
              </a:rPr>
              <a:t>arrester or Surge diverter</a:t>
            </a:r>
            <a:endParaRPr lang="en-US" sz="2400" u="sng" dirty="0">
              <a:solidFill>
                <a:srgbClr val="3333FF"/>
              </a:solidFill>
            </a:endParaRPr>
          </a:p>
        </p:txBody>
      </p:sp>
    </p:spTree>
    <p:extLst>
      <p:ext uri="{BB962C8B-B14F-4D97-AF65-F5344CB8AC3E}">
        <p14:creationId xmlns:p14="http://schemas.microsoft.com/office/powerpoint/2010/main" val="665848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830759"/>
            <a:ext cx="8686800" cy="769441"/>
          </a:xfrm>
          <a:prstGeom prst="rect">
            <a:avLst/>
          </a:prstGeom>
          <a:noFill/>
        </p:spPr>
        <p:txBody>
          <a:bodyPr wrap="square" rtlCol="0">
            <a:spAutoFit/>
          </a:bodyPr>
          <a:lstStyle/>
          <a:p>
            <a:pPr algn="just"/>
            <a:r>
              <a:rPr lang="en-US" sz="2200" b="1" dirty="0">
                <a:latin typeface="Times New Roman" pitchFamily="18" charset="0"/>
                <a:cs typeface="Times New Roman" pitchFamily="18" charset="0"/>
              </a:rPr>
              <a:t>A lightning arrester or a surge diverter is a protective device which conducts the high </a:t>
            </a:r>
            <a:r>
              <a:rPr lang="en-US" sz="2200" b="1" dirty="0" smtClean="0">
                <a:latin typeface="Times New Roman" pitchFamily="18" charset="0"/>
                <a:cs typeface="Times New Roman" pitchFamily="18" charset="0"/>
              </a:rPr>
              <a:t>voltage</a:t>
            </a:r>
            <a:r>
              <a:rPr lang="en-US" sz="2200" b="1" dirty="0">
                <a:latin typeface="Times New Roman" pitchFamily="18" charset="0"/>
                <a:cs typeface="Times New Roman" pitchFamily="18" charset="0"/>
              </a:rPr>
              <a:t> </a:t>
            </a:r>
            <a:r>
              <a:rPr lang="en-US" sz="2200" b="1" dirty="0" smtClean="0">
                <a:latin typeface="Times New Roman" pitchFamily="18" charset="0"/>
                <a:cs typeface="Times New Roman" pitchFamily="18" charset="0"/>
              </a:rPr>
              <a:t>surges </a:t>
            </a:r>
            <a:r>
              <a:rPr lang="en-US" sz="2200" b="1" dirty="0">
                <a:latin typeface="Times New Roman" pitchFamily="18" charset="0"/>
                <a:cs typeface="Times New Roman" pitchFamily="18" charset="0"/>
              </a:rPr>
              <a:t>on the power system to the </a:t>
            </a:r>
            <a:r>
              <a:rPr lang="en-US" sz="2200" b="1" dirty="0" smtClean="0">
                <a:latin typeface="Times New Roman" pitchFamily="18" charset="0"/>
                <a:cs typeface="Times New Roman" pitchFamily="18" charset="0"/>
              </a:rPr>
              <a:t>ground</a:t>
            </a:r>
            <a:endParaRPr lang="en-US" sz="2200" b="1"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752600"/>
            <a:ext cx="29718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Image result for lightning arrester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05660"/>
            <a:ext cx="5606567" cy="44600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1000" y="152400"/>
            <a:ext cx="6629400" cy="461665"/>
          </a:xfrm>
          <a:prstGeom prst="rect">
            <a:avLst/>
          </a:prstGeom>
          <a:noFill/>
        </p:spPr>
        <p:txBody>
          <a:bodyPr wrap="square" rtlCol="0">
            <a:spAutoFit/>
          </a:bodyPr>
          <a:lstStyle/>
          <a:p>
            <a:r>
              <a:rPr lang="en-US" sz="2400" b="1" u="sng" dirty="0">
                <a:solidFill>
                  <a:srgbClr val="3333FF"/>
                </a:solidFill>
                <a:latin typeface="Times New Roman" pitchFamily="18" charset="0"/>
                <a:cs typeface="Times New Roman" pitchFamily="18" charset="0"/>
              </a:rPr>
              <a:t>lightning </a:t>
            </a:r>
            <a:r>
              <a:rPr lang="en-US" sz="2400" b="1" u="sng" dirty="0" smtClean="0">
                <a:solidFill>
                  <a:srgbClr val="3333FF"/>
                </a:solidFill>
                <a:latin typeface="Times New Roman" pitchFamily="18" charset="0"/>
                <a:cs typeface="Times New Roman" pitchFamily="18" charset="0"/>
              </a:rPr>
              <a:t>arrester or Surge diverter</a:t>
            </a:r>
            <a:endParaRPr lang="en-US" sz="2400" u="sng" dirty="0">
              <a:solidFill>
                <a:srgbClr val="3333FF"/>
              </a:solidFill>
            </a:endParaRPr>
          </a:p>
        </p:txBody>
      </p:sp>
    </p:spTree>
    <p:extLst>
      <p:ext uri="{BB962C8B-B14F-4D97-AF65-F5344CB8AC3E}">
        <p14:creationId xmlns:p14="http://schemas.microsoft.com/office/powerpoint/2010/main" val="150942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09600"/>
            <a:ext cx="8686800" cy="769441"/>
          </a:xfrm>
          <a:prstGeom prst="rect">
            <a:avLst/>
          </a:prstGeom>
          <a:noFill/>
        </p:spPr>
        <p:txBody>
          <a:bodyPr wrap="square" rtlCol="0">
            <a:spAutoFit/>
          </a:bodyPr>
          <a:lstStyle/>
          <a:p>
            <a:pPr algn="just"/>
            <a:r>
              <a:rPr lang="en-US" sz="2200" b="1" dirty="0">
                <a:latin typeface="Times New Roman" pitchFamily="18" charset="0"/>
                <a:cs typeface="Times New Roman" pitchFamily="18" charset="0"/>
              </a:rPr>
              <a:t>A lightning arrester or a surge diverter is a protective device which conducts the high </a:t>
            </a:r>
            <a:r>
              <a:rPr lang="en-US" sz="2200" b="1" dirty="0" smtClean="0">
                <a:latin typeface="Times New Roman" pitchFamily="18" charset="0"/>
                <a:cs typeface="Times New Roman" pitchFamily="18" charset="0"/>
              </a:rPr>
              <a:t>voltage</a:t>
            </a:r>
            <a:r>
              <a:rPr lang="en-US" sz="2200" b="1" dirty="0">
                <a:latin typeface="Times New Roman" pitchFamily="18" charset="0"/>
                <a:cs typeface="Times New Roman" pitchFamily="18" charset="0"/>
              </a:rPr>
              <a:t> </a:t>
            </a:r>
            <a:r>
              <a:rPr lang="en-US" sz="2200" b="1" dirty="0" smtClean="0">
                <a:latin typeface="Times New Roman" pitchFamily="18" charset="0"/>
                <a:cs typeface="Times New Roman" pitchFamily="18" charset="0"/>
              </a:rPr>
              <a:t>surges </a:t>
            </a:r>
            <a:r>
              <a:rPr lang="en-US" sz="2200" b="1" dirty="0">
                <a:latin typeface="Times New Roman" pitchFamily="18" charset="0"/>
                <a:cs typeface="Times New Roman" pitchFamily="18" charset="0"/>
              </a:rPr>
              <a:t>on the power system to the </a:t>
            </a:r>
            <a:r>
              <a:rPr lang="en-US" sz="2200" b="1" dirty="0" smtClean="0">
                <a:latin typeface="Times New Roman" pitchFamily="18" charset="0"/>
                <a:cs typeface="Times New Roman" pitchFamily="18" charset="0"/>
              </a:rPr>
              <a:t>ground</a:t>
            </a:r>
            <a:endParaRPr lang="en-US" sz="2200" b="1" dirty="0">
              <a:latin typeface="Times New Roman" pitchFamily="18" charset="0"/>
              <a:cs typeface="Times New Roman" pitchFamily="18" charset="0"/>
            </a:endParaRPr>
          </a:p>
        </p:txBody>
      </p:sp>
      <p:sp>
        <p:nvSpPr>
          <p:cNvPr id="3" name="TextBox 2"/>
          <p:cNvSpPr txBox="1"/>
          <p:nvPr/>
        </p:nvSpPr>
        <p:spPr>
          <a:xfrm>
            <a:off x="381000" y="152400"/>
            <a:ext cx="6629400" cy="461665"/>
          </a:xfrm>
          <a:prstGeom prst="rect">
            <a:avLst/>
          </a:prstGeom>
          <a:noFill/>
        </p:spPr>
        <p:txBody>
          <a:bodyPr wrap="square" rtlCol="0">
            <a:spAutoFit/>
          </a:bodyPr>
          <a:lstStyle/>
          <a:p>
            <a:r>
              <a:rPr lang="en-US" sz="2400" b="1" u="sng" dirty="0">
                <a:solidFill>
                  <a:srgbClr val="3333FF"/>
                </a:solidFill>
                <a:latin typeface="Times New Roman" pitchFamily="18" charset="0"/>
                <a:cs typeface="Times New Roman" pitchFamily="18" charset="0"/>
              </a:rPr>
              <a:t>lightning </a:t>
            </a:r>
            <a:r>
              <a:rPr lang="en-US" sz="2400" b="1" u="sng" dirty="0" smtClean="0">
                <a:solidFill>
                  <a:srgbClr val="3333FF"/>
                </a:solidFill>
                <a:latin typeface="Times New Roman" pitchFamily="18" charset="0"/>
                <a:cs typeface="Times New Roman" pitchFamily="18" charset="0"/>
              </a:rPr>
              <a:t>arrester or Surge diverter</a:t>
            </a:r>
            <a:endParaRPr lang="en-US" sz="2400" u="sng" dirty="0">
              <a:solidFill>
                <a:srgbClr val="3333FF"/>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752600"/>
            <a:ext cx="29718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1447800"/>
            <a:ext cx="5181600" cy="5170646"/>
          </a:xfrm>
          <a:prstGeom prst="rect">
            <a:avLst/>
          </a:prstGeom>
          <a:noFill/>
        </p:spPr>
        <p:txBody>
          <a:bodyPr wrap="square" rtlCol="0">
            <a:spAutoFit/>
          </a:bodyPr>
          <a:lstStyle/>
          <a:p>
            <a:pPr marL="400050" indent="-400050" algn="just">
              <a:buAutoNum type="romanLcParenBoth"/>
            </a:pPr>
            <a:r>
              <a:rPr lang="en-US" sz="2200" dirty="0" smtClean="0">
                <a:latin typeface="Times New Roman" pitchFamily="18" charset="0"/>
                <a:cs typeface="Times New Roman" pitchFamily="18" charset="0"/>
              </a:rPr>
              <a:t>Under </a:t>
            </a:r>
            <a:r>
              <a:rPr lang="en-US" sz="2200" dirty="0">
                <a:latin typeface="Times New Roman" pitchFamily="18" charset="0"/>
                <a:cs typeface="Times New Roman" pitchFamily="18" charset="0"/>
              </a:rPr>
              <a:t>normal operation, the lightning arrester is </a:t>
            </a:r>
            <a:r>
              <a:rPr lang="en-US" sz="2200" dirty="0" smtClean="0">
                <a:latin typeface="Times New Roman" pitchFamily="18" charset="0"/>
                <a:cs typeface="Times New Roman" pitchFamily="18" charset="0"/>
              </a:rPr>
              <a:t>off</a:t>
            </a:r>
            <a:endParaRPr lang="en-US" sz="2200" dirty="0">
              <a:latin typeface="Times New Roman" pitchFamily="18" charset="0"/>
              <a:cs typeface="Times New Roman" pitchFamily="18" charset="0"/>
            </a:endParaRPr>
          </a:p>
          <a:p>
            <a:pPr marL="400050" indent="-400050" algn="just">
              <a:buAutoNum type="romanLcParenBoth"/>
            </a:pPr>
            <a:r>
              <a:rPr lang="en-US" sz="2200" dirty="0" smtClean="0">
                <a:latin typeface="Times New Roman" pitchFamily="18" charset="0"/>
                <a:cs typeface="Times New Roman" pitchFamily="18" charset="0"/>
              </a:rPr>
              <a:t>(</a:t>
            </a:r>
            <a:r>
              <a:rPr lang="en-US" sz="2200" i="1" dirty="0" smtClean="0">
                <a:latin typeface="Times New Roman" pitchFamily="18" charset="0"/>
                <a:cs typeface="Times New Roman" pitchFamily="18" charset="0"/>
              </a:rPr>
              <a:t>ii</a:t>
            </a:r>
            <a:r>
              <a:rPr lang="en-US" sz="2200" dirty="0">
                <a:latin typeface="Times New Roman" pitchFamily="18" charset="0"/>
                <a:cs typeface="Times New Roman" pitchFamily="18" charset="0"/>
              </a:rPr>
              <a:t>) On the occurrence of overvoltage, the air insulation across the gap breaks down and an arc</a:t>
            </a:r>
            <a:br>
              <a:rPr lang="en-US" sz="2200" dirty="0">
                <a:latin typeface="Times New Roman" pitchFamily="18" charset="0"/>
                <a:cs typeface="Times New Roman" pitchFamily="18" charset="0"/>
              </a:rPr>
            </a:br>
            <a:r>
              <a:rPr lang="en-US" sz="2200" dirty="0">
                <a:latin typeface="Times New Roman" pitchFamily="18" charset="0"/>
                <a:cs typeface="Times New Roman" pitchFamily="18" charset="0"/>
              </a:rPr>
              <a:t>is formed, providing a low resistance path for the surge to the ground. </a:t>
            </a:r>
            <a:endParaRPr lang="en-US" sz="2200" dirty="0" smtClean="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a:t>
            </a:r>
            <a:r>
              <a:rPr lang="en-US" sz="2200" i="1" dirty="0" smtClean="0">
                <a:latin typeface="Times New Roman" pitchFamily="18" charset="0"/>
                <a:cs typeface="Times New Roman" pitchFamily="18" charset="0"/>
              </a:rPr>
              <a:t>iii</a:t>
            </a:r>
            <a:r>
              <a:rPr lang="en-US" sz="2200" dirty="0" smtClean="0">
                <a:latin typeface="Times New Roman" pitchFamily="18" charset="0"/>
                <a:cs typeface="Times New Roman" pitchFamily="18" charset="0"/>
              </a:rPr>
              <a:t>)</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As </a:t>
            </a:r>
            <a:r>
              <a:rPr lang="en-US" sz="2200" dirty="0">
                <a:latin typeface="Times New Roman" pitchFamily="18" charset="0"/>
                <a:cs typeface="Times New Roman" pitchFamily="18" charset="0"/>
              </a:rPr>
              <a:t>the gap sparks over due to overvoltage, the arc would be a short-circuit on the </a:t>
            </a:r>
            <a:r>
              <a:rPr lang="en-US" sz="2200" dirty="0" smtClean="0">
                <a:latin typeface="Times New Roman" pitchFamily="18" charset="0"/>
                <a:cs typeface="Times New Roman" pitchFamily="18" charset="0"/>
              </a:rPr>
              <a:t>power system. Since </a:t>
            </a:r>
            <a:r>
              <a:rPr lang="en-US" sz="2200" dirty="0">
                <a:latin typeface="Times New Roman" pitchFamily="18" charset="0"/>
                <a:cs typeface="Times New Roman" pitchFamily="18" charset="0"/>
              </a:rPr>
              <a:t>the characteristic of </a:t>
            </a:r>
            <a:r>
              <a:rPr lang="en-US" sz="2200" dirty="0" smtClean="0">
                <a:latin typeface="Times New Roman" pitchFamily="18" charset="0"/>
                <a:cs typeface="Times New Roman" pitchFamily="18" charset="0"/>
              </a:rPr>
              <a:t>the resistor </a:t>
            </a:r>
            <a:r>
              <a:rPr lang="en-US" sz="2200" dirty="0">
                <a:latin typeface="Times New Roman" pitchFamily="18" charset="0"/>
                <a:cs typeface="Times New Roman" pitchFamily="18" charset="0"/>
              </a:rPr>
              <a:t>is to offer </a:t>
            </a:r>
            <a:r>
              <a:rPr lang="en-US" sz="2200" dirty="0" smtClean="0">
                <a:latin typeface="Times New Roman" pitchFamily="18" charset="0"/>
                <a:cs typeface="Times New Roman" pitchFamily="18" charset="0"/>
              </a:rPr>
              <a:t>low </a:t>
            </a:r>
            <a:r>
              <a:rPr lang="en-US" sz="2200" dirty="0">
                <a:latin typeface="Times New Roman" pitchFamily="18" charset="0"/>
                <a:cs typeface="Times New Roman" pitchFamily="18" charset="0"/>
              </a:rPr>
              <a:t>resistance to high voltage (or current), it prevents the effect of </a:t>
            </a:r>
            <a:r>
              <a:rPr lang="en-US" sz="2200" dirty="0" smtClean="0">
                <a:latin typeface="Times New Roman" pitchFamily="18" charset="0"/>
                <a:cs typeface="Times New Roman" pitchFamily="18" charset="0"/>
              </a:rPr>
              <a:t>a short-circuit</a:t>
            </a:r>
            <a:r>
              <a:rPr lang="en-US" sz="2200" dirty="0">
                <a:latin typeface="Times New Roman" pitchFamily="18" charset="0"/>
                <a:cs typeface="Times New Roman" pitchFamily="18" charset="0"/>
              </a:rPr>
              <a:t>. After the surge is over, the resistor offers high resistance to make the </a:t>
            </a:r>
            <a:r>
              <a:rPr lang="en-US" sz="2200" dirty="0" smtClean="0">
                <a:latin typeface="Times New Roman" pitchFamily="18" charset="0"/>
                <a:cs typeface="Times New Roman" pitchFamily="18" charset="0"/>
              </a:rPr>
              <a:t>gap non-conducting.</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098758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718" y="3319790"/>
            <a:ext cx="5164282" cy="3538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4800" y="152400"/>
            <a:ext cx="8077200" cy="461665"/>
          </a:xfrm>
          <a:prstGeom prst="rect">
            <a:avLst/>
          </a:prstGeom>
          <a:noFill/>
        </p:spPr>
        <p:txBody>
          <a:bodyPr wrap="square" rtlCol="0">
            <a:spAutoFit/>
          </a:bodyPr>
          <a:lstStyle/>
          <a:p>
            <a:r>
              <a:rPr lang="en-US" sz="2400" b="1" dirty="0" smtClean="0">
                <a:solidFill>
                  <a:srgbClr val="C00000"/>
                </a:solidFill>
                <a:latin typeface="Times New Roman" pitchFamily="18" charset="0"/>
                <a:cs typeface="Times New Roman" pitchFamily="18" charset="0"/>
              </a:rPr>
              <a:t>Classification of Lightening Arrester</a:t>
            </a:r>
            <a:endParaRPr lang="en-US" sz="2400" b="1" dirty="0">
              <a:solidFill>
                <a:srgbClr val="C00000"/>
              </a:solidFill>
              <a:latin typeface="Times New Roman" pitchFamily="18" charset="0"/>
              <a:cs typeface="Times New Roman" pitchFamily="18" charset="0"/>
            </a:endParaRPr>
          </a:p>
        </p:txBody>
      </p:sp>
      <p:sp>
        <p:nvSpPr>
          <p:cNvPr id="4" name="TextBox 3"/>
          <p:cNvSpPr txBox="1"/>
          <p:nvPr/>
        </p:nvSpPr>
        <p:spPr>
          <a:xfrm>
            <a:off x="762000" y="685800"/>
            <a:ext cx="7924800" cy="2492990"/>
          </a:xfrm>
          <a:prstGeom prst="rect">
            <a:avLst/>
          </a:prstGeom>
          <a:noFill/>
        </p:spPr>
        <p:txBody>
          <a:bodyPr wrap="square" rtlCol="0">
            <a:spAutoFit/>
          </a:bodyPr>
          <a:lstStyle/>
          <a:p>
            <a:pPr marL="342900" indent="-342900">
              <a:buAutoNum type="arabicPeriod"/>
            </a:pPr>
            <a:r>
              <a:rPr lang="en-US" sz="2400" dirty="0" smtClean="0">
                <a:latin typeface="Times New Roman" pitchFamily="18" charset="0"/>
                <a:cs typeface="Times New Roman" pitchFamily="18" charset="0"/>
              </a:rPr>
              <a:t>Rod </a:t>
            </a:r>
            <a:r>
              <a:rPr lang="en-US" sz="2400" dirty="0">
                <a:latin typeface="Times New Roman" pitchFamily="18" charset="0"/>
                <a:cs typeface="Times New Roman" pitchFamily="18" charset="0"/>
              </a:rPr>
              <a:t>gap arrester </a:t>
            </a:r>
            <a:endParaRPr lang="en-US" sz="2400" dirty="0" smtClean="0">
              <a:latin typeface="Times New Roman" pitchFamily="18" charset="0"/>
              <a:cs typeface="Times New Roman" pitchFamily="18" charset="0"/>
            </a:endParaRPr>
          </a:p>
          <a:p>
            <a:pPr marL="342900" indent="-342900">
              <a:buAutoNum type="arabicPeriod"/>
            </a:pPr>
            <a:r>
              <a:rPr lang="en-US" sz="2400" dirty="0">
                <a:latin typeface="Times New Roman" pitchFamily="18" charset="0"/>
                <a:cs typeface="Times New Roman" pitchFamily="18" charset="0"/>
              </a:rPr>
              <a:t>Horn gap </a:t>
            </a:r>
            <a:r>
              <a:rPr lang="en-US" sz="2400" dirty="0" smtClean="0">
                <a:latin typeface="Times New Roman" pitchFamily="18" charset="0"/>
                <a:cs typeface="Times New Roman" pitchFamily="18" charset="0"/>
              </a:rPr>
              <a:t>arrester</a:t>
            </a:r>
          </a:p>
          <a:p>
            <a:pPr marL="342900" indent="-342900">
              <a:buAutoNum type="arabicPeriod"/>
            </a:pPr>
            <a:r>
              <a:rPr lang="en-US" sz="2400" dirty="0" err="1">
                <a:latin typeface="Times New Roman" pitchFamily="18" charset="0"/>
                <a:cs typeface="Times New Roman" pitchFamily="18" charset="0"/>
              </a:rPr>
              <a:t>Multigap</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arrester</a:t>
            </a:r>
          </a:p>
          <a:p>
            <a:pPr marL="342900" indent="-342900">
              <a:buAutoNum type="arabicPeriod"/>
            </a:pPr>
            <a:r>
              <a:rPr lang="en-US" sz="2400" dirty="0">
                <a:latin typeface="Times New Roman" pitchFamily="18" charset="0"/>
                <a:cs typeface="Times New Roman" pitchFamily="18" charset="0"/>
              </a:rPr>
              <a:t>Expulsion type lightning </a:t>
            </a:r>
            <a:r>
              <a:rPr lang="en-US" sz="2400" dirty="0" smtClean="0">
                <a:latin typeface="Times New Roman" pitchFamily="18" charset="0"/>
                <a:cs typeface="Times New Roman" pitchFamily="18" charset="0"/>
              </a:rPr>
              <a:t>arrester</a:t>
            </a:r>
          </a:p>
          <a:p>
            <a:pPr marL="342900" indent="-342900">
              <a:buAutoNum type="arabicPeriod"/>
            </a:pPr>
            <a:r>
              <a:rPr lang="en-US" sz="2400" dirty="0">
                <a:latin typeface="Times New Roman" pitchFamily="18" charset="0"/>
                <a:cs typeface="Times New Roman" pitchFamily="18" charset="0"/>
              </a:rPr>
              <a:t>Valve type lightning arrester</a:t>
            </a:r>
            <a:endParaRPr lang="en-US" sz="2400" dirty="0" smtClean="0">
              <a:latin typeface="Times New Roman" pitchFamily="18" charset="0"/>
              <a:cs typeface="Times New Roman" pitchFamily="18" charset="0"/>
            </a:endParaRPr>
          </a:p>
          <a:p>
            <a:r>
              <a:rPr lang="en-US" dirty="0"/>
              <a:t/>
            </a:r>
            <a:br>
              <a:rPr lang="en-US" dirty="0"/>
            </a:br>
            <a:endParaRPr lang="en-US" dirty="0"/>
          </a:p>
        </p:txBody>
      </p:sp>
      <p:sp>
        <p:nvSpPr>
          <p:cNvPr id="5" name="TextBox 4"/>
          <p:cNvSpPr txBox="1"/>
          <p:nvPr/>
        </p:nvSpPr>
        <p:spPr>
          <a:xfrm>
            <a:off x="304800" y="2766536"/>
            <a:ext cx="8153400" cy="738664"/>
          </a:xfrm>
          <a:prstGeom prst="rect">
            <a:avLst/>
          </a:prstGeom>
          <a:noFill/>
        </p:spPr>
        <p:txBody>
          <a:bodyPr wrap="square" rtlCol="0">
            <a:spAutoFit/>
          </a:bodyPr>
          <a:lstStyle/>
          <a:p>
            <a:r>
              <a:rPr lang="en-US" sz="2400" b="1" dirty="0" smtClean="0">
                <a:solidFill>
                  <a:srgbClr val="C00000"/>
                </a:solidFill>
                <a:latin typeface="Times New Roman" pitchFamily="18" charset="0"/>
                <a:cs typeface="Times New Roman" pitchFamily="18" charset="0"/>
              </a:rPr>
              <a:t>01. Rod </a:t>
            </a:r>
            <a:r>
              <a:rPr lang="en-US" sz="2400" b="1" dirty="0">
                <a:solidFill>
                  <a:srgbClr val="C00000"/>
                </a:solidFill>
                <a:latin typeface="Times New Roman" pitchFamily="18" charset="0"/>
                <a:cs typeface="Times New Roman" pitchFamily="18" charset="0"/>
              </a:rPr>
              <a:t>gap </a:t>
            </a:r>
            <a:r>
              <a:rPr lang="en-US" sz="2400" b="1" dirty="0" smtClean="0">
                <a:solidFill>
                  <a:srgbClr val="C00000"/>
                </a:solidFill>
                <a:latin typeface="Times New Roman" pitchFamily="18" charset="0"/>
                <a:cs typeface="Times New Roman" pitchFamily="18" charset="0"/>
              </a:rPr>
              <a:t>arrester: </a:t>
            </a:r>
            <a:r>
              <a:rPr lang="en-US" sz="2200" dirty="0" smtClean="0">
                <a:latin typeface="Times New Roman" pitchFamily="18" charset="0"/>
                <a:cs typeface="Times New Roman" pitchFamily="18" charset="0"/>
              </a:rPr>
              <a:t>Most Simplest type of lightening arrester. </a:t>
            </a:r>
            <a:endParaRPr lang="en-US" sz="22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996127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4191000" cy="461665"/>
          </a:xfrm>
          <a:prstGeom prst="rect">
            <a:avLst/>
          </a:prstGeom>
          <a:noFill/>
        </p:spPr>
        <p:txBody>
          <a:bodyPr wrap="square" rtlCol="0">
            <a:spAutoFit/>
          </a:bodyPr>
          <a:lstStyle/>
          <a:p>
            <a:r>
              <a:rPr lang="en-US" sz="2400" b="1" dirty="0" smtClean="0">
                <a:solidFill>
                  <a:srgbClr val="C00000"/>
                </a:solidFill>
                <a:latin typeface="Times New Roman" pitchFamily="18" charset="0"/>
                <a:cs typeface="Times New Roman" pitchFamily="18" charset="0"/>
              </a:rPr>
              <a:t>02. Horn gap Arrester:</a:t>
            </a:r>
            <a:endParaRPr lang="en-US" sz="2400" b="1" dirty="0">
              <a:solidFill>
                <a:srgbClr val="C00000"/>
              </a:solidFill>
              <a:latin typeface="Times New Roman" pitchFamily="18" charset="0"/>
              <a:cs typeface="Times New Roman" pitchFamily="18" charset="0"/>
            </a:endParaRPr>
          </a:p>
        </p:txBody>
      </p:sp>
      <p:pic>
        <p:nvPicPr>
          <p:cNvPr id="1026" name="Picture 2" descr="horn gap arre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62000"/>
            <a:ext cx="7010400" cy="294038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906" y="3785509"/>
            <a:ext cx="7081839" cy="2748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6127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8229600" cy="5109091"/>
          </a:xfrm>
          <a:prstGeom prst="rect">
            <a:avLst/>
          </a:prstGeom>
          <a:noFill/>
        </p:spPr>
        <p:txBody>
          <a:bodyPr wrap="square" rtlCol="0">
            <a:spAutoFit/>
          </a:bodyPr>
          <a:lstStyle/>
          <a:p>
            <a:pPr algn="just"/>
            <a:r>
              <a:rPr lang="en-US" sz="2200" b="1" dirty="0">
                <a:solidFill>
                  <a:srgbClr val="C00000"/>
                </a:solidFill>
                <a:latin typeface="Times New Roman" pitchFamily="18" charset="0"/>
                <a:cs typeface="Times New Roman" pitchFamily="18" charset="0"/>
              </a:rPr>
              <a:t>Advantages of Horn Gap Lightning </a:t>
            </a:r>
            <a:r>
              <a:rPr lang="en-US" sz="2200" b="1" dirty="0" smtClean="0">
                <a:solidFill>
                  <a:srgbClr val="C00000"/>
                </a:solidFill>
                <a:latin typeface="Times New Roman" pitchFamily="18" charset="0"/>
                <a:cs typeface="Times New Roman" pitchFamily="18" charset="0"/>
              </a:rPr>
              <a:t>Arrester</a:t>
            </a:r>
          </a:p>
          <a:p>
            <a:pPr algn="just"/>
            <a:endParaRPr lang="en-US" sz="2200" b="1" dirty="0">
              <a:solidFill>
                <a:srgbClr val="C00000"/>
              </a:solidFill>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sym typeface="Wingdings" pitchFamily="2" charset="2"/>
              </a:rPr>
              <a:t></a:t>
            </a:r>
            <a:r>
              <a:rPr lang="en-US" sz="2200" dirty="0" smtClean="0">
                <a:latin typeface="Times New Roman" pitchFamily="18" charset="0"/>
                <a:cs typeface="Times New Roman" pitchFamily="18" charset="0"/>
              </a:rPr>
              <a:t>In </a:t>
            </a:r>
            <a:r>
              <a:rPr lang="en-US" sz="2200" dirty="0">
                <a:latin typeface="Times New Roman" pitchFamily="18" charset="0"/>
                <a:cs typeface="Times New Roman" pitchFamily="18" charset="0"/>
              </a:rPr>
              <a:t>case rod gap arrester, arc may continue even when the system attains normal frequency. But in this arrester has no such problem.</a:t>
            </a:r>
          </a:p>
          <a:p>
            <a:pPr algn="just"/>
            <a:r>
              <a:rPr lang="en-US" sz="2200" dirty="0" smtClean="0">
                <a:latin typeface="Times New Roman" pitchFamily="18" charset="0"/>
                <a:cs typeface="Times New Roman" pitchFamily="18" charset="0"/>
                <a:sym typeface="Wingdings" pitchFamily="2" charset="2"/>
              </a:rPr>
              <a:t></a:t>
            </a:r>
            <a:r>
              <a:rPr lang="en-US" sz="2200" dirty="0" smtClean="0">
                <a:latin typeface="Times New Roman" pitchFamily="18" charset="0"/>
                <a:cs typeface="Times New Roman" pitchFamily="18" charset="0"/>
              </a:rPr>
              <a:t>Series </a:t>
            </a:r>
            <a:r>
              <a:rPr lang="en-US" sz="2200" dirty="0">
                <a:latin typeface="Times New Roman" pitchFamily="18" charset="0"/>
                <a:cs typeface="Times New Roman" pitchFamily="18" charset="0"/>
              </a:rPr>
              <a:t>resistance helps in limiting the follow current to a small value</a:t>
            </a:r>
            <a:r>
              <a:rPr lang="en-US" sz="2200" dirty="0" smtClean="0">
                <a:latin typeface="Times New Roman" pitchFamily="18" charset="0"/>
                <a:cs typeface="Times New Roman" pitchFamily="18" charset="0"/>
              </a:rPr>
              <a:t>.</a:t>
            </a:r>
          </a:p>
          <a:p>
            <a:pPr algn="just"/>
            <a:endParaRPr lang="en-US" sz="2200" dirty="0">
              <a:latin typeface="Times New Roman" pitchFamily="18" charset="0"/>
              <a:cs typeface="Times New Roman" pitchFamily="18" charset="0"/>
            </a:endParaRPr>
          </a:p>
          <a:p>
            <a:pPr algn="just"/>
            <a:endParaRPr lang="en-US" sz="2200" dirty="0">
              <a:latin typeface="Times New Roman" pitchFamily="18" charset="0"/>
              <a:cs typeface="Times New Roman" pitchFamily="18" charset="0"/>
            </a:endParaRPr>
          </a:p>
          <a:p>
            <a:pPr algn="just"/>
            <a:r>
              <a:rPr lang="en-US" sz="2200" b="1" dirty="0" smtClean="0">
                <a:solidFill>
                  <a:srgbClr val="C00000"/>
                </a:solidFill>
                <a:latin typeface="Times New Roman" pitchFamily="18" charset="0"/>
                <a:cs typeface="Times New Roman" pitchFamily="18" charset="0"/>
              </a:rPr>
              <a:t>Limitations</a:t>
            </a:r>
          </a:p>
          <a:p>
            <a:pPr algn="just"/>
            <a:endParaRPr lang="en-US" sz="2200" dirty="0">
              <a:solidFill>
                <a:srgbClr val="C00000"/>
              </a:solidFill>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sym typeface="Wingdings" pitchFamily="2" charset="2"/>
              </a:rPr>
              <a:t></a:t>
            </a:r>
            <a:r>
              <a:rPr lang="en-US" sz="2200" dirty="0" smtClean="0">
                <a:latin typeface="Times New Roman" pitchFamily="18" charset="0"/>
                <a:cs typeface="Times New Roman" pitchFamily="18" charset="0"/>
              </a:rPr>
              <a:t>The </a:t>
            </a:r>
            <a:r>
              <a:rPr lang="en-US" sz="2200" dirty="0">
                <a:latin typeface="Times New Roman" pitchFamily="18" charset="0"/>
                <a:cs typeface="Times New Roman" pitchFamily="18" charset="0"/>
              </a:rPr>
              <a:t>gap can be bridged by some external agency such as birds.</a:t>
            </a:r>
          </a:p>
          <a:p>
            <a:pPr algn="just"/>
            <a:r>
              <a:rPr lang="en-US" sz="2200" dirty="0" smtClean="0">
                <a:latin typeface="Times New Roman" pitchFamily="18" charset="0"/>
                <a:cs typeface="Times New Roman" pitchFamily="18" charset="0"/>
                <a:sym typeface="Wingdings" pitchFamily="2" charset="2"/>
              </a:rPr>
              <a:t></a:t>
            </a:r>
            <a:r>
              <a:rPr lang="en-US" sz="2200" dirty="0" smtClean="0">
                <a:latin typeface="Times New Roman" pitchFamily="18" charset="0"/>
                <a:cs typeface="Times New Roman" pitchFamily="18" charset="0"/>
              </a:rPr>
              <a:t>At </a:t>
            </a:r>
            <a:r>
              <a:rPr lang="en-US" sz="2200" dirty="0">
                <a:latin typeface="Times New Roman" pitchFamily="18" charset="0"/>
                <a:cs typeface="Times New Roman" pitchFamily="18" charset="0"/>
              </a:rPr>
              <a:t>different frequencies, the gap breaks at different voltages.</a:t>
            </a:r>
          </a:p>
          <a:p>
            <a:pPr algn="just"/>
            <a:r>
              <a:rPr lang="en-US" sz="2200" dirty="0" smtClean="0">
                <a:latin typeface="Times New Roman" pitchFamily="18" charset="0"/>
                <a:cs typeface="Times New Roman" pitchFamily="18" charset="0"/>
                <a:sym typeface="Wingdings" pitchFamily="2" charset="2"/>
              </a:rPr>
              <a:t></a:t>
            </a:r>
            <a:r>
              <a:rPr lang="en-US" sz="2200" dirty="0" smtClean="0">
                <a:latin typeface="Times New Roman" pitchFamily="18" charset="0"/>
                <a:cs typeface="Times New Roman" pitchFamily="18" charset="0"/>
              </a:rPr>
              <a:t>The </a:t>
            </a:r>
            <a:r>
              <a:rPr lang="en-US" sz="2200" dirty="0">
                <a:latin typeface="Times New Roman" pitchFamily="18" charset="0"/>
                <a:cs typeface="Times New Roman" pitchFamily="18" charset="0"/>
              </a:rPr>
              <a:t>setting of horn gap is likely to change due to corrosion. This adversely affects the performance of the lightning arrester.</a:t>
            </a:r>
          </a:p>
          <a:p>
            <a:pPr algn="just"/>
            <a:r>
              <a:rPr lang="en-US" sz="2200" dirty="0" smtClean="0">
                <a:latin typeface="Times New Roman" pitchFamily="18" charset="0"/>
                <a:cs typeface="Times New Roman" pitchFamily="18" charset="0"/>
                <a:sym typeface="Wingdings" pitchFamily="2" charset="2"/>
              </a:rPr>
              <a:t></a:t>
            </a:r>
            <a:r>
              <a:rPr lang="en-US" sz="2200" dirty="0" smtClean="0">
                <a:latin typeface="Times New Roman" pitchFamily="18" charset="0"/>
                <a:cs typeface="Times New Roman" pitchFamily="18" charset="0"/>
              </a:rPr>
              <a:t>Breakdown </a:t>
            </a:r>
            <a:r>
              <a:rPr lang="en-US" sz="2200" dirty="0">
                <a:latin typeface="Times New Roman" pitchFamily="18" charset="0"/>
                <a:cs typeface="Times New Roman" pitchFamily="18" charset="0"/>
              </a:rPr>
              <a:t>voltage value is affected by atmospheric conditions.</a:t>
            </a:r>
          </a:p>
          <a:p>
            <a:endParaRPr lang="en-US" dirty="0"/>
          </a:p>
        </p:txBody>
      </p:sp>
    </p:spTree>
    <p:extLst>
      <p:ext uri="{BB962C8B-B14F-4D97-AF65-F5344CB8AC3E}">
        <p14:creationId xmlns:p14="http://schemas.microsoft.com/office/powerpoint/2010/main" val="996127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19200"/>
            <a:ext cx="89154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152400"/>
            <a:ext cx="4191000" cy="461665"/>
          </a:xfrm>
          <a:prstGeom prst="rect">
            <a:avLst/>
          </a:prstGeom>
          <a:noFill/>
        </p:spPr>
        <p:txBody>
          <a:bodyPr wrap="square" rtlCol="0">
            <a:spAutoFit/>
          </a:bodyPr>
          <a:lstStyle/>
          <a:p>
            <a:r>
              <a:rPr lang="en-US" sz="2400" b="1" dirty="0" smtClean="0">
                <a:solidFill>
                  <a:srgbClr val="C00000"/>
                </a:solidFill>
                <a:latin typeface="Times New Roman" pitchFamily="18" charset="0"/>
                <a:cs typeface="Times New Roman" pitchFamily="18" charset="0"/>
              </a:rPr>
              <a:t>03. multi-gap Arrester:</a:t>
            </a:r>
            <a:endParaRPr lang="en-US" sz="2400" b="1" dirty="0">
              <a:solidFill>
                <a:srgbClr val="C00000"/>
              </a:solidFill>
              <a:latin typeface="Times New Roman" pitchFamily="18" charset="0"/>
              <a:cs typeface="Times New Roman" pitchFamily="18" charset="0"/>
            </a:endParaRPr>
          </a:p>
        </p:txBody>
      </p:sp>
      <p:sp>
        <p:nvSpPr>
          <p:cNvPr id="2" name="TextBox 1"/>
          <p:cNvSpPr txBox="1"/>
          <p:nvPr/>
        </p:nvSpPr>
        <p:spPr>
          <a:xfrm>
            <a:off x="228600" y="5297269"/>
            <a:ext cx="8839200" cy="954107"/>
          </a:xfrm>
          <a:prstGeom prst="rect">
            <a:avLst/>
          </a:prstGeom>
          <a:noFill/>
        </p:spPr>
        <p:txBody>
          <a:bodyPr wrap="square" rtlCol="0">
            <a:spAutoFit/>
          </a:bodyPr>
          <a:lstStyle/>
          <a:p>
            <a:pPr algn="just"/>
            <a:r>
              <a:rPr lang="en-US" sz="2800" b="1" u="sng" dirty="0">
                <a:solidFill>
                  <a:srgbClr val="BD139D"/>
                </a:solidFill>
                <a:effectLst>
                  <a:outerShdw blurRad="38100" dist="38100" dir="2700000" algn="tl">
                    <a:srgbClr val="000000">
                      <a:alpha val="43137"/>
                    </a:srgbClr>
                  </a:outerShdw>
                </a:effectLst>
                <a:latin typeface="Times New Roman" pitchFamily="18" charset="0"/>
                <a:cs typeface="Times New Roman" pitchFamily="18" charset="0"/>
              </a:rPr>
              <a:t>Such arresters can be employed </a:t>
            </a:r>
            <a:r>
              <a:rPr lang="en-US" sz="2800" b="1" u="sng" dirty="0" smtClean="0">
                <a:solidFill>
                  <a:srgbClr val="BD139D"/>
                </a:solidFill>
                <a:effectLst>
                  <a:outerShdw blurRad="38100" dist="38100" dir="2700000" algn="tl">
                    <a:srgbClr val="000000">
                      <a:alpha val="43137"/>
                    </a:srgbClr>
                  </a:outerShdw>
                </a:effectLst>
                <a:latin typeface="Times New Roman" pitchFamily="18" charset="0"/>
                <a:cs typeface="Times New Roman" pitchFamily="18" charset="0"/>
              </a:rPr>
              <a:t>where system </a:t>
            </a:r>
            <a:r>
              <a:rPr lang="en-US" sz="2800" b="1" u="sng" dirty="0">
                <a:solidFill>
                  <a:srgbClr val="BD139D"/>
                </a:solidFill>
                <a:effectLst>
                  <a:outerShdw blurRad="38100" dist="38100" dir="2700000" algn="tl">
                    <a:srgbClr val="000000">
                      <a:alpha val="43137"/>
                    </a:srgbClr>
                  </a:outerShdw>
                </a:effectLst>
                <a:latin typeface="Times New Roman" pitchFamily="18" charset="0"/>
                <a:cs typeface="Times New Roman" pitchFamily="18" charset="0"/>
              </a:rPr>
              <a:t>voltage does not exceed </a:t>
            </a:r>
            <a:r>
              <a:rPr lang="en-US" sz="2800" b="1" u="sng"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33 kV</a:t>
            </a:r>
            <a:r>
              <a:rPr lang="en-US" sz="2800" b="1" u="sng" dirty="0" smtClean="0">
                <a:solidFill>
                  <a:srgbClr val="BD139D"/>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996127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000125"/>
            <a:ext cx="4610100" cy="4749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228600"/>
            <a:ext cx="6858000" cy="461665"/>
          </a:xfrm>
          <a:prstGeom prst="rect">
            <a:avLst/>
          </a:prstGeom>
          <a:noFill/>
        </p:spPr>
        <p:txBody>
          <a:bodyPr wrap="square" rtlCol="0">
            <a:spAutoFit/>
          </a:bodyPr>
          <a:lstStyle/>
          <a:p>
            <a:r>
              <a:rPr lang="en-US" sz="2400" b="1" dirty="0" smtClean="0">
                <a:solidFill>
                  <a:srgbClr val="C00000"/>
                </a:solidFill>
                <a:latin typeface="Times New Roman" pitchFamily="18" charset="0"/>
                <a:cs typeface="Times New Roman" pitchFamily="18" charset="0"/>
              </a:rPr>
              <a:t>04. Expulsion Type </a:t>
            </a:r>
            <a:r>
              <a:rPr lang="en-US" sz="2400" b="1" dirty="0">
                <a:solidFill>
                  <a:srgbClr val="C00000"/>
                </a:solidFill>
                <a:latin typeface="Times New Roman" pitchFamily="18" charset="0"/>
                <a:cs typeface="Times New Roman" pitchFamily="18" charset="0"/>
              </a:rPr>
              <a:t>L</a:t>
            </a:r>
            <a:r>
              <a:rPr lang="en-US" sz="2400" b="1" dirty="0" smtClean="0">
                <a:solidFill>
                  <a:srgbClr val="C00000"/>
                </a:solidFill>
                <a:latin typeface="Times New Roman" pitchFamily="18" charset="0"/>
                <a:cs typeface="Times New Roman" pitchFamily="18" charset="0"/>
              </a:rPr>
              <a:t>ightening Arrester</a:t>
            </a:r>
            <a:endParaRPr lang="en-US" sz="2400" b="1" dirty="0">
              <a:solidFill>
                <a:srgbClr val="C00000"/>
              </a:solidFill>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4038600" cy="5244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6127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6477000" cy="461665"/>
          </a:xfrm>
          <a:prstGeom prst="rect">
            <a:avLst/>
          </a:prstGeom>
          <a:noFill/>
        </p:spPr>
        <p:txBody>
          <a:bodyPr wrap="square" rtlCol="0">
            <a:spAutoFit/>
          </a:bodyPr>
          <a:lstStyle/>
          <a:p>
            <a:r>
              <a:rPr lang="en-US" sz="2400" b="1" dirty="0" smtClean="0">
                <a:solidFill>
                  <a:srgbClr val="C00000"/>
                </a:solidFill>
                <a:latin typeface="Times New Roman" pitchFamily="18" charset="0"/>
                <a:cs typeface="Times New Roman" pitchFamily="18" charset="0"/>
              </a:rPr>
              <a:t>05. Valve Type Lightening Arrester</a:t>
            </a:r>
            <a:endParaRPr lang="en-US" sz="2400" b="1" dirty="0">
              <a:solidFill>
                <a:srgbClr val="C0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90600"/>
            <a:ext cx="7148513" cy="4630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5395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457200"/>
            <a:ext cx="8458200" cy="769441"/>
          </a:xfrm>
          <a:prstGeom prst="rect">
            <a:avLst/>
          </a:prstGeom>
          <a:noFill/>
        </p:spPr>
        <p:txBody>
          <a:bodyPr wrap="square" rtlCol="0">
            <a:spAutoFit/>
          </a:bodyPr>
          <a:lstStyle/>
          <a:p>
            <a:pPr algn="just"/>
            <a:r>
              <a:rPr lang="en-US" sz="2200" b="1" dirty="0">
                <a:latin typeface="Times New Roman" pitchFamily="18" charset="0"/>
                <a:cs typeface="Times New Roman" pitchFamily="18" charset="0"/>
              </a:rPr>
              <a:t>An electric discharge between cloud and earth, between clouds or between the charge </a:t>
            </a:r>
            <a:r>
              <a:rPr lang="en-US" sz="2200" b="1" dirty="0" err="1">
                <a:latin typeface="Times New Roman" pitchFamily="18" charset="0"/>
                <a:cs typeface="Times New Roman" pitchFamily="18" charset="0"/>
              </a:rPr>
              <a:t>centres</a:t>
            </a:r>
            <a:r>
              <a:rPr lang="en-US" sz="2200" b="1" dirty="0">
                <a:latin typeface="Times New Roman" pitchFamily="18" charset="0"/>
                <a:cs typeface="Times New Roman" pitchFamily="18" charset="0"/>
              </a:rPr>
              <a:t> of </a:t>
            </a:r>
            <a:r>
              <a:rPr lang="en-US" sz="2200" b="1" dirty="0" smtClean="0">
                <a:latin typeface="Times New Roman" pitchFamily="18" charset="0"/>
                <a:cs typeface="Times New Roman" pitchFamily="18" charset="0"/>
              </a:rPr>
              <a:t>the</a:t>
            </a:r>
            <a:r>
              <a:rPr lang="en-US" sz="2200" b="1" dirty="0">
                <a:latin typeface="Times New Roman" pitchFamily="18" charset="0"/>
                <a:cs typeface="Times New Roman" pitchFamily="18" charset="0"/>
              </a:rPr>
              <a:t> </a:t>
            </a:r>
            <a:r>
              <a:rPr lang="en-US" sz="2200" b="1" dirty="0" smtClean="0">
                <a:latin typeface="Times New Roman" pitchFamily="18" charset="0"/>
                <a:cs typeface="Times New Roman" pitchFamily="18" charset="0"/>
              </a:rPr>
              <a:t>same </a:t>
            </a:r>
            <a:r>
              <a:rPr lang="en-US" sz="2200" b="1" dirty="0">
                <a:latin typeface="Times New Roman" pitchFamily="18" charset="0"/>
                <a:cs typeface="Times New Roman" pitchFamily="18" charset="0"/>
              </a:rPr>
              <a:t>cloud is known as lightning</a:t>
            </a:r>
            <a:r>
              <a:rPr lang="en-US" sz="2200" b="1"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p:txBody>
      </p:sp>
      <p:sp>
        <p:nvSpPr>
          <p:cNvPr id="6" name="TextBox 5"/>
          <p:cNvSpPr txBox="1"/>
          <p:nvPr/>
        </p:nvSpPr>
        <p:spPr>
          <a:xfrm>
            <a:off x="2590800" y="76200"/>
            <a:ext cx="3276600" cy="461665"/>
          </a:xfrm>
          <a:prstGeom prst="rect">
            <a:avLst/>
          </a:prstGeom>
          <a:noFill/>
        </p:spPr>
        <p:txBody>
          <a:bodyPr wrap="square" rtlCol="0">
            <a:spAutoFit/>
          </a:bodyPr>
          <a:lstStyle/>
          <a:p>
            <a:pPr algn="ctr"/>
            <a:r>
              <a:rPr lang="en-US" sz="2400" b="1" dirty="0" smtClean="0">
                <a:solidFill>
                  <a:srgbClr val="C00000"/>
                </a:solidFill>
                <a:latin typeface="Times New Roman" pitchFamily="18" charset="0"/>
                <a:cs typeface="Times New Roman" pitchFamily="18" charset="0"/>
              </a:rPr>
              <a:t>Lightning</a:t>
            </a:r>
            <a:endParaRPr lang="en-US" sz="2400" dirty="0">
              <a:solidFill>
                <a:srgbClr val="C00000"/>
              </a:solidFill>
              <a:latin typeface="Times New Roman" pitchFamily="18" charset="0"/>
              <a:cs typeface="Times New Roman" pitchFamily="18" charset="0"/>
            </a:endParaRPr>
          </a:p>
        </p:txBody>
      </p:sp>
      <p:sp>
        <p:nvSpPr>
          <p:cNvPr id="7" name="TextBox 6"/>
          <p:cNvSpPr txBox="1"/>
          <p:nvPr/>
        </p:nvSpPr>
        <p:spPr>
          <a:xfrm>
            <a:off x="609600" y="1245513"/>
            <a:ext cx="8229600" cy="461665"/>
          </a:xfrm>
          <a:prstGeom prst="rect">
            <a:avLst/>
          </a:prstGeom>
          <a:noFill/>
        </p:spPr>
        <p:txBody>
          <a:bodyPr wrap="square" rtlCol="0">
            <a:spAutoFit/>
          </a:bodyPr>
          <a:lstStyle/>
          <a:p>
            <a:r>
              <a:rPr lang="en-US" sz="2400" b="1" dirty="0" smtClean="0">
                <a:solidFill>
                  <a:srgbClr val="FF0066"/>
                </a:solidFill>
                <a:latin typeface="Times New Roman" pitchFamily="18" charset="0"/>
                <a:cs typeface="Times New Roman" pitchFamily="18" charset="0"/>
              </a:rPr>
              <a:t>How cloud acquire charge?</a:t>
            </a:r>
            <a:endParaRPr lang="en-US" sz="2000" dirty="0"/>
          </a:p>
        </p:txBody>
      </p:sp>
      <p:sp>
        <p:nvSpPr>
          <p:cNvPr id="8" name="TextBox 7"/>
          <p:cNvSpPr txBox="1"/>
          <p:nvPr/>
        </p:nvSpPr>
        <p:spPr>
          <a:xfrm>
            <a:off x="533400" y="1752600"/>
            <a:ext cx="8382000" cy="5386090"/>
          </a:xfrm>
          <a:prstGeom prst="rect">
            <a:avLst/>
          </a:prstGeom>
          <a:noFill/>
        </p:spPr>
        <p:txBody>
          <a:bodyPr wrap="square" rtlCol="0">
            <a:spAutoFit/>
          </a:bodyPr>
          <a:lstStyle/>
          <a:p>
            <a:pPr marL="400050" indent="-400050" algn="just">
              <a:buAutoNum type="romanLcParenBoth"/>
            </a:pPr>
            <a:r>
              <a:rPr lang="en-US" sz="2200" dirty="0">
                <a:latin typeface="Times New Roman" pitchFamily="18" charset="0"/>
                <a:cs typeface="Times New Roman" pitchFamily="18" charset="0"/>
              </a:rPr>
              <a:t>During the uprush of warm moist air from earth, the friction between the air and the tiny particles of water causes the building up of charges. </a:t>
            </a:r>
          </a:p>
          <a:p>
            <a:pPr marL="400050" indent="-400050" algn="just">
              <a:buAutoNum type="romanLcParenBoth"/>
            </a:pPr>
            <a:r>
              <a:rPr lang="en-US" sz="2200" dirty="0">
                <a:latin typeface="Times New Roman" pitchFamily="18" charset="0"/>
                <a:cs typeface="Times New Roman" pitchFamily="18" charset="0"/>
              </a:rPr>
              <a:t>When drops of water are formed, the larger drops become positively charged and the smaller drops become negatively charged. </a:t>
            </a:r>
          </a:p>
          <a:p>
            <a:pPr marL="400050" indent="-400050" algn="just">
              <a:buAutoNum type="romanLcParenBoth"/>
            </a:pPr>
            <a:r>
              <a:rPr lang="en-US" sz="2200" dirty="0">
                <a:latin typeface="Times New Roman" pitchFamily="18" charset="0"/>
                <a:cs typeface="Times New Roman" pitchFamily="18" charset="0"/>
              </a:rPr>
              <a:t>When the drops of water accumulate, they form clouds, and hence cloud may possess either a positive or a negative charge, depending upon the charge of drops of water they contain. </a:t>
            </a:r>
          </a:p>
          <a:p>
            <a:pPr marL="400050" indent="-400050" algn="just">
              <a:buAutoNum type="romanLcParenBoth"/>
            </a:pPr>
            <a:r>
              <a:rPr lang="en-US" sz="2200" dirty="0">
                <a:latin typeface="Times New Roman" pitchFamily="18" charset="0"/>
                <a:cs typeface="Times New Roman" pitchFamily="18" charset="0"/>
              </a:rPr>
              <a:t>The charge on a cloud may become so great that it may discharge to another cloud or to earth and we call this discharge as lightning. </a:t>
            </a:r>
          </a:p>
          <a:p>
            <a:pPr marL="400050" indent="-400050" algn="just">
              <a:buAutoNum type="romanLcParenBoth"/>
            </a:pPr>
            <a:r>
              <a:rPr lang="en-US" sz="2200" dirty="0">
                <a:latin typeface="Times New Roman" pitchFamily="18" charset="0"/>
                <a:cs typeface="Times New Roman" pitchFamily="18" charset="0"/>
              </a:rPr>
              <a:t>The thunder which accompanies lightning is due to the fact that </a:t>
            </a:r>
            <a:r>
              <a:rPr lang="en-US" sz="2200" dirty="0" smtClean="0">
                <a:latin typeface="Times New Roman" pitchFamily="18" charset="0"/>
                <a:cs typeface="Times New Roman" pitchFamily="18" charset="0"/>
              </a:rPr>
              <a:t>lightning suddenly </a:t>
            </a:r>
            <a:r>
              <a:rPr lang="en-US" sz="2200" dirty="0">
                <a:latin typeface="Times New Roman" pitchFamily="18" charset="0"/>
                <a:cs typeface="Times New Roman" pitchFamily="18" charset="0"/>
              </a:rPr>
              <a:t>heats up the air, thereby causing it to expand. The surrounding air pushes the expanded air back and forth causing the wave motion of air which we </a:t>
            </a:r>
            <a:r>
              <a:rPr lang="en-US" sz="2200" dirty="0" smtClean="0">
                <a:latin typeface="Times New Roman" pitchFamily="18" charset="0"/>
                <a:cs typeface="Times New Roman" pitchFamily="18" charset="0"/>
              </a:rPr>
              <a:t>recognize </a:t>
            </a:r>
            <a:r>
              <a:rPr lang="en-US" sz="2200" dirty="0">
                <a:latin typeface="Times New Roman" pitchFamily="18" charset="0"/>
                <a:cs typeface="Times New Roman" pitchFamily="18" charset="0"/>
              </a:rPr>
              <a:t>as thunder</a:t>
            </a:r>
            <a:r>
              <a:rPr lang="en-US" sz="2200" dirty="0" smtClean="0">
                <a:latin typeface="Times New Roman" pitchFamily="18" charset="0"/>
                <a:cs typeface="Times New Roman" pitchFamily="18" charset="0"/>
              </a:rPr>
              <a:t>.</a:t>
            </a:r>
          </a:p>
          <a:p>
            <a:pPr algn="just"/>
            <a:r>
              <a:rPr lang="en-US" dirty="0"/>
              <a:t/>
            </a:r>
            <a:br>
              <a:rPr lang="en-US" dirty="0"/>
            </a:br>
            <a:endParaRPr lang="en-US" dirty="0"/>
          </a:p>
        </p:txBody>
      </p:sp>
    </p:spTree>
    <p:extLst>
      <p:ext uri="{BB962C8B-B14F-4D97-AF65-F5344CB8AC3E}">
        <p14:creationId xmlns:p14="http://schemas.microsoft.com/office/powerpoint/2010/main" val="133363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99536"/>
            <a:ext cx="6858000" cy="738664"/>
          </a:xfrm>
          <a:prstGeom prst="rect">
            <a:avLst/>
          </a:prstGeom>
          <a:noFill/>
        </p:spPr>
        <p:txBody>
          <a:bodyPr wrap="square" rtlCol="0">
            <a:spAutoFit/>
          </a:bodyPr>
          <a:lstStyle/>
          <a:p>
            <a:pPr algn="ctr"/>
            <a:r>
              <a:rPr lang="en-US" sz="2400" b="1" dirty="0">
                <a:solidFill>
                  <a:srgbClr val="C00000"/>
                </a:solidFill>
                <a:latin typeface="Times New Roman" pitchFamily="18" charset="0"/>
                <a:cs typeface="Times New Roman" pitchFamily="18" charset="0"/>
              </a:rPr>
              <a:t>Surge Absorber</a:t>
            </a:r>
            <a:r>
              <a:rPr lang="en-US" dirty="0"/>
              <a:t/>
            </a:r>
            <a:br>
              <a:rPr lang="en-US" dirty="0"/>
            </a:br>
            <a:endParaRPr lang="en-US" dirty="0"/>
          </a:p>
        </p:txBody>
      </p:sp>
      <p:sp>
        <p:nvSpPr>
          <p:cNvPr id="3" name="TextBox 2"/>
          <p:cNvSpPr txBox="1"/>
          <p:nvPr/>
        </p:nvSpPr>
        <p:spPr>
          <a:xfrm>
            <a:off x="381000" y="2020669"/>
            <a:ext cx="8763000" cy="769441"/>
          </a:xfrm>
          <a:prstGeom prst="rect">
            <a:avLst/>
          </a:prstGeom>
          <a:noFill/>
        </p:spPr>
        <p:txBody>
          <a:bodyPr wrap="square" rtlCol="0">
            <a:spAutoFit/>
          </a:bodyPr>
          <a:lstStyle/>
          <a:p>
            <a:r>
              <a:rPr lang="en-US" sz="2200" b="1" dirty="0">
                <a:solidFill>
                  <a:srgbClr val="000099"/>
                </a:solidFill>
                <a:latin typeface="Times New Roman" pitchFamily="18" charset="0"/>
                <a:cs typeface="Times New Roman" pitchFamily="18" charset="0"/>
              </a:rPr>
              <a:t>A surge absorber </a:t>
            </a:r>
            <a:r>
              <a:rPr lang="en-US" sz="2200" b="1" i="1" dirty="0">
                <a:solidFill>
                  <a:srgbClr val="000099"/>
                </a:solidFill>
                <a:latin typeface="Times New Roman" pitchFamily="18" charset="0"/>
                <a:cs typeface="Times New Roman" pitchFamily="18" charset="0"/>
              </a:rPr>
              <a:t>is a protective device </a:t>
            </a:r>
            <a:r>
              <a:rPr lang="en-US" sz="2200" b="1" i="1" dirty="0" smtClean="0">
                <a:solidFill>
                  <a:srgbClr val="000099"/>
                </a:solidFill>
                <a:latin typeface="Times New Roman" pitchFamily="18" charset="0"/>
                <a:cs typeface="Times New Roman" pitchFamily="18" charset="0"/>
              </a:rPr>
              <a:t>which</a:t>
            </a:r>
            <a:r>
              <a:rPr lang="en-US" sz="2200" b="1" dirty="0">
                <a:solidFill>
                  <a:srgbClr val="000099"/>
                </a:solidFill>
                <a:latin typeface="Times New Roman" pitchFamily="18" charset="0"/>
                <a:cs typeface="Times New Roman" pitchFamily="18" charset="0"/>
              </a:rPr>
              <a:t> </a:t>
            </a:r>
            <a:r>
              <a:rPr lang="en-US" sz="2200" b="1" i="1" dirty="0" smtClean="0">
                <a:solidFill>
                  <a:srgbClr val="000099"/>
                </a:solidFill>
                <a:latin typeface="Times New Roman" pitchFamily="18" charset="0"/>
                <a:cs typeface="Times New Roman" pitchFamily="18" charset="0"/>
              </a:rPr>
              <a:t>reduces </a:t>
            </a:r>
            <a:r>
              <a:rPr lang="en-US" sz="2200" b="1" i="1" dirty="0">
                <a:solidFill>
                  <a:srgbClr val="000099"/>
                </a:solidFill>
                <a:latin typeface="Times New Roman" pitchFamily="18" charset="0"/>
                <a:cs typeface="Times New Roman" pitchFamily="18" charset="0"/>
              </a:rPr>
              <a:t>the steepness of wave front of a surge by absorbing surge energy</a:t>
            </a:r>
            <a:r>
              <a:rPr lang="en-US" sz="2200" b="1" i="1" dirty="0" smtClean="0">
                <a:solidFill>
                  <a:srgbClr val="000099"/>
                </a:solidFill>
                <a:latin typeface="Times New Roman" pitchFamily="18" charset="0"/>
                <a:cs typeface="Times New Roman" pitchFamily="18" charset="0"/>
              </a:rPr>
              <a:t>.</a:t>
            </a:r>
            <a:endParaRPr lang="en-US" sz="2200" b="1" dirty="0">
              <a:solidFill>
                <a:srgbClr val="000099"/>
              </a:solidFill>
              <a:latin typeface="Times New Roman" pitchFamily="18" charset="0"/>
              <a:cs typeface="Times New Roman" pitchFamily="18" charset="0"/>
            </a:endParaRPr>
          </a:p>
        </p:txBody>
      </p:sp>
      <p:sp>
        <p:nvSpPr>
          <p:cNvPr id="4" name="TextBox 3"/>
          <p:cNvSpPr txBox="1"/>
          <p:nvPr/>
        </p:nvSpPr>
        <p:spPr>
          <a:xfrm>
            <a:off x="457200" y="838200"/>
            <a:ext cx="8458200" cy="769441"/>
          </a:xfrm>
          <a:prstGeom prst="rect">
            <a:avLst/>
          </a:prstGeom>
          <a:noFill/>
        </p:spPr>
        <p:txBody>
          <a:bodyPr wrap="square" rtlCol="0">
            <a:spAutoFit/>
          </a:bodyPr>
          <a:lstStyle/>
          <a:p>
            <a:pPr algn="just"/>
            <a:r>
              <a:rPr lang="en-US" sz="2200" b="1" dirty="0">
                <a:latin typeface="Times New Roman" pitchFamily="18" charset="0"/>
                <a:cs typeface="Times New Roman" pitchFamily="18" charset="0"/>
              </a:rPr>
              <a:t>The amount of damage caused </a:t>
            </a:r>
            <a:r>
              <a:rPr lang="en-US" sz="2200" b="1" dirty="0" smtClean="0">
                <a:latin typeface="Times New Roman" pitchFamily="18" charset="0"/>
                <a:cs typeface="Times New Roman" pitchFamily="18" charset="0"/>
              </a:rPr>
              <a:t>not only </a:t>
            </a:r>
            <a:r>
              <a:rPr lang="en-US" sz="2200" b="1" dirty="0">
                <a:latin typeface="Times New Roman" pitchFamily="18" charset="0"/>
                <a:cs typeface="Times New Roman" pitchFamily="18" charset="0"/>
              </a:rPr>
              <a:t>depends upon the amplitude of the surge but </a:t>
            </a:r>
            <a:r>
              <a:rPr lang="en-US" sz="2200" b="1" dirty="0" smtClean="0">
                <a:latin typeface="Times New Roman" pitchFamily="18" charset="0"/>
                <a:cs typeface="Times New Roman" pitchFamily="18" charset="0"/>
              </a:rPr>
              <a:t>also upon </a:t>
            </a:r>
            <a:r>
              <a:rPr lang="en-US" sz="2200" b="1" dirty="0">
                <a:latin typeface="Times New Roman" pitchFamily="18" charset="0"/>
                <a:cs typeface="Times New Roman" pitchFamily="18" charset="0"/>
              </a:rPr>
              <a:t>the steepness of its wave front</a:t>
            </a:r>
            <a:r>
              <a:rPr lang="en-US" sz="2200" b="1" dirty="0" smtClean="0">
                <a:latin typeface="Times New Roman" pitchFamily="18" charset="0"/>
                <a:cs typeface="Times New Roman" pitchFamily="18" charset="0"/>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545" y="3124200"/>
            <a:ext cx="6806872"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5395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8763000" cy="3867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381000"/>
            <a:ext cx="7467600" cy="461665"/>
          </a:xfrm>
          <a:prstGeom prst="rect">
            <a:avLst/>
          </a:prstGeom>
          <a:noFill/>
        </p:spPr>
        <p:txBody>
          <a:bodyPr wrap="square" rtlCol="0">
            <a:spAutoFit/>
          </a:bodyPr>
          <a:lstStyle/>
          <a:p>
            <a:r>
              <a:rPr lang="en-US" sz="2400" b="1" dirty="0" smtClean="0">
                <a:solidFill>
                  <a:srgbClr val="C00000"/>
                </a:solidFill>
                <a:latin typeface="Times New Roman" pitchFamily="18" charset="0"/>
                <a:cs typeface="Times New Roman" pitchFamily="18" charset="0"/>
              </a:rPr>
              <a:t>Lightening problem for Transmission Line</a:t>
            </a:r>
            <a:endParaRPr lang="en-US" sz="24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65395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610600" cy="1477328"/>
          </a:xfrm>
          <a:prstGeom prst="rect">
            <a:avLst/>
          </a:prstGeom>
          <a:noFill/>
        </p:spPr>
        <p:txBody>
          <a:bodyPr wrap="square" rtlCol="0">
            <a:spAutoFit/>
          </a:bodyPr>
          <a:lstStyle/>
          <a:p>
            <a:pPr algn="just"/>
            <a:r>
              <a:rPr lang="en-US" sz="2400" b="1" dirty="0">
                <a:solidFill>
                  <a:srgbClr val="C00000"/>
                </a:solidFill>
                <a:latin typeface="Times New Roman" pitchFamily="18" charset="0"/>
                <a:cs typeface="Times New Roman" pitchFamily="18" charset="0"/>
              </a:rPr>
              <a:t>Shielding Angle</a:t>
            </a:r>
            <a:r>
              <a:rPr lang="en-US" sz="2400" b="1" dirty="0" smtClean="0">
                <a:solidFill>
                  <a:srgbClr val="C00000"/>
                </a:solidFill>
                <a:latin typeface="Times New Roman" pitchFamily="18" charset="0"/>
                <a:cs typeface="Times New Roman" pitchFamily="18" charset="0"/>
              </a:rPr>
              <a:t>: </a:t>
            </a:r>
            <a:r>
              <a:rPr lang="en-US" sz="2200" b="1" dirty="0">
                <a:solidFill>
                  <a:srgbClr val="0000FF"/>
                </a:solidFill>
                <a:latin typeface="Times New Roman" pitchFamily="18" charset="0"/>
                <a:cs typeface="Times New Roman" pitchFamily="18" charset="0"/>
              </a:rPr>
              <a:t>The Shielding Angle is defined as the angle between an imaginary vertical line extending downward from the overhead ground wire and an imaginary line connecting the ground wire and phase conductor, as shown in figure below</a:t>
            </a:r>
          </a:p>
        </p:txBody>
      </p:sp>
      <p:sp>
        <p:nvSpPr>
          <p:cNvPr id="3" name="TextBox 2"/>
          <p:cNvSpPr txBox="1"/>
          <p:nvPr/>
        </p:nvSpPr>
        <p:spPr>
          <a:xfrm>
            <a:off x="304800" y="5505271"/>
            <a:ext cx="8610600" cy="1200329"/>
          </a:xfrm>
          <a:prstGeom prst="rect">
            <a:avLst/>
          </a:prstGeom>
          <a:noFill/>
        </p:spPr>
        <p:txBody>
          <a:bodyPr wrap="square" rtlCol="0">
            <a:spAutoFit/>
          </a:bodyPr>
          <a:lstStyle/>
          <a:p>
            <a:pPr algn="just"/>
            <a:r>
              <a:rPr lang="en-US" sz="2400" b="1" dirty="0" smtClean="0">
                <a:solidFill>
                  <a:srgbClr val="660066"/>
                </a:solidFill>
                <a:latin typeface="Times New Roman" pitchFamily="18" charset="0"/>
                <a:cs typeface="Times New Roman" pitchFamily="18" charset="0"/>
              </a:rPr>
              <a:t>Shielding </a:t>
            </a:r>
            <a:r>
              <a:rPr lang="en-US" sz="2400" b="1" dirty="0">
                <a:solidFill>
                  <a:srgbClr val="660066"/>
                </a:solidFill>
                <a:latin typeface="Times New Roman" pitchFamily="18" charset="0"/>
                <a:cs typeface="Times New Roman" pitchFamily="18" charset="0"/>
              </a:rPr>
              <a:t>angles of about </a:t>
            </a:r>
            <a:r>
              <a:rPr lang="en-US" sz="2400" b="1" dirty="0">
                <a:solidFill>
                  <a:srgbClr val="0000FF"/>
                </a:solidFill>
                <a:latin typeface="Times New Roman" pitchFamily="18" charset="0"/>
                <a:cs typeface="Times New Roman" pitchFamily="18" charset="0"/>
              </a:rPr>
              <a:t>30 degrees </a:t>
            </a:r>
            <a:r>
              <a:rPr lang="en-US" sz="2400" b="1" dirty="0">
                <a:solidFill>
                  <a:srgbClr val="660066"/>
                </a:solidFill>
                <a:latin typeface="Times New Roman" pitchFamily="18" charset="0"/>
                <a:cs typeface="Times New Roman" pitchFamily="18" charset="0"/>
              </a:rPr>
              <a:t>is used for majority of transmission lines with tower heights in the range of </a:t>
            </a:r>
            <a:r>
              <a:rPr lang="en-US" sz="2400" b="1" dirty="0">
                <a:solidFill>
                  <a:srgbClr val="0000FF"/>
                </a:solidFill>
                <a:latin typeface="Times New Roman" pitchFamily="18" charset="0"/>
                <a:cs typeface="Times New Roman" pitchFamily="18" charset="0"/>
              </a:rPr>
              <a:t>25 m</a:t>
            </a:r>
            <a:r>
              <a:rPr lang="en-US" sz="2400" b="1" dirty="0">
                <a:solidFill>
                  <a:srgbClr val="660066"/>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Taller lines</a:t>
            </a:r>
            <a:r>
              <a:rPr lang="en-US" sz="2400" b="1" dirty="0">
                <a:solidFill>
                  <a:srgbClr val="660066"/>
                </a:solidFill>
                <a:latin typeface="Times New Roman" pitchFamily="18" charset="0"/>
                <a:cs typeface="Times New Roman" pitchFamily="18" charset="0"/>
              </a:rPr>
              <a:t> require </a:t>
            </a:r>
            <a:r>
              <a:rPr lang="en-US" sz="2400" b="1" dirty="0">
                <a:solidFill>
                  <a:srgbClr val="FF0000"/>
                </a:solidFill>
                <a:latin typeface="Times New Roman" pitchFamily="18" charset="0"/>
                <a:cs typeface="Times New Roman" pitchFamily="18" charset="0"/>
              </a:rPr>
              <a:t>smaller</a:t>
            </a:r>
            <a:r>
              <a:rPr lang="en-US" sz="2400" b="1" dirty="0">
                <a:solidFill>
                  <a:srgbClr val="660066"/>
                </a:solidFill>
                <a:latin typeface="Times New Roman" pitchFamily="18" charset="0"/>
                <a:cs typeface="Times New Roman" pitchFamily="18" charset="0"/>
              </a:rPr>
              <a:t> shielding angles than 30 </a:t>
            </a:r>
            <a:r>
              <a:rPr lang="en-US" sz="2400" b="1" dirty="0" smtClean="0">
                <a:solidFill>
                  <a:srgbClr val="660066"/>
                </a:solidFill>
                <a:latin typeface="Times New Roman" pitchFamily="18" charset="0"/>
                <a:cs typeface="Times New Roman" pitchFamily="18" charset="0"/>
              </a:rPr>
              <a:t>degrees</a:t>
            </a:r>
            <a:endParaRPr lang="en-US" sz="2400" b="1" dirty="0">
              <a:solidFill>
                <a:srgbClr val="660066"/>
              </a:solidFill>
              <a:latin typeface="Times New Roman" pitchFamily="18" charset="0"/>
              <a:cs typeface="Times New Roman" pitchFamily="18" charset="0"/>
            </a:endParaRPr>
          </a:p>
        </p:txBody>
      </p:sp>
      <p:pic>
        <p:nvPicPr>
          <p:cNvPr id="2050" name="Picture 2" descr="Image result for shielding ang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58327"/>
            <a:ext cx="4152901" cy="35714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hielding 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767488"/>
            <a:ext cx="2743200" cy="3753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395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915400" cy="1569660"/>
          </a:xfrm>
          <a:prstGeom prst="rect">
            <a:avLst/>
          </a:prstGeom>
          <a:noFill/>
        </p:spPr>
        <p:txBody>
          <a:bodyPr wrap="square" rtlCol="0">
            <a:spAutoFit/>
          </a:bodyPr>
          <a:lstStyle/>
          <a:p>
            <a:pPr algn="just"/>
            <a:r>
              <a:rPr lang="en-US" sz="2400" b="1" dirty="0">
                <a:solidFill>
                  <a:srgbClr val="0000FF"/>
                </a:solidFill>
                <a:latin typeface="Times New Roman" pitchFamily="18" charset="0"/>
                <a:cs typeface="Times New Roman" pitchFamily="18" charset="0"/>
              </a:rPr>
              <a:t>Protective zone of lightning conductor</a:t>
            </a:r>
            <a:r>
              <a:rPr lang="en-US" sz="2400" dirty="0">
                <a:solidFill>
                  <a:srgbClr val="0000FF"/>
                </a:solidFill>
                <a:latin typeface="Times New Roman" pitchFamily="18" charset="0"/>
                <a:cs typeface="Times New Roman" pitchFamily="18" charset="0"/>
              </a:rPr>
              <a:t>: </a:t>
            </a:r>
            <a:r>
              <a:rPr lang="en-US" sz="2400" dirty="0">
                <a:latin typeface="Times New Roman" pitchFamily="18" charset="0"/>
                <a:cs typeface="Times New Roman" pitchFamily="18" charset="0"/>
              </a:rPr>
              <a:t>The area over which a lightning stroke will be attracted to and will terminate </a:t>
            </a:r>
            <a:r>
              <a:rPr lang="en-US" sz="2400" dirty="0" smtClean="0">
                <a:latin typeface="Times New Roman" pitchFamily="18" charset="0"/>
                <a:cs typeface="Times New Roman" pitchFamily="18" charset="0"/>
              </a:rPr>
              <a:t>on a </a:t>
            </a:r>
            <a:r>
              <a:rPr lang="en-US" sz="2400" dirty="0">
                <a:latin typeface="Times New Roman" pitchFamily="18" charset="0"/>
                <a:cs typeface="Times New Roman" pitchFamily="18" charset="0"/>
              </a:rPr>
              <a:t>lightning conductor in preference to earth is termed the </a:t>
            </a:r>
            <a:r>
              <a:rPr lang="en-US" sz="2400" b="1" dirty="0">
                <a:latin typeface="Times New Roman" pitchFamily="18" charset="0"/>
                <a:cs typeface="Times New Roman" pitchFamily="18" charset="0"/>
              </a:rPr>
              <a:t>protection range </a:t>
            </a:r>
            <a:r>
              <a:rPr lang="en-US" sz="2400" dirty="0">
                <a:latin typeface="Times New Roman" pitchFamily="18" charset="0"/>
                <a:cs typeface="Times New Roman" pitchFamily="18" charset="0"/>
              </a:rPr>
              <a:t>or </a:t>
            </a:r>
            <a:r>
              <a:rPr lang="en-US" sz="2400" b="1" dirty="0">
                <a:latin typeface="Times New Roman" pitchFamily="18" charset="0"/>
                <a:cs typeface="Times New Roman" pitchFamily="18" charset="0"/>
              </a:rPr>
              <a:t>protective zone</a:t>
            </a:r>
            <a:r>
              <a:rPr lang="en-US" sz="2400" dirty="0">
                <a:latin typeface="Times New Roman" pitchFamily="18" charset="0"/>
                <a:cs typeface="Times New Roman" pitchFamily="18" charset="0"/>
              </a:rPr>
              <a:t>.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362200"/>
            <a:ext cx="5800725"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563" y="5791200"/>
            <a:ext cx="285993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5395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382000" cy="461665"/>
          </a:xfrm>
          <a:prstGeom prst="rect">
            <a:avLst/>
          </a:prstGeom>
          <a:noFill/>
        </p:spPr>
        <p:txBody>
          <a:bodyPr wrap="square" rtlCol="0">
            <a:spAutoFit/>
          </a:bodyPr>
          <a:lstStyle/>
          <a:p>
            <a:pPr algn="ctr"/>
            <a:r>
              <a:rPr lang="en-US" dirty="0" smtClean="0"/>
              <a:t> </a:t>
            </a:r>
            <a:r>
              <a:rPr lang="en-US" sz="2400" b="1" dirty="0" smtClean="0">
                <a:solidFill>
                  <a:srgbClr val="0000FF"/>
                </a:solidFill>
                <a:latin typeface="Times New Roman" pitchFamily="18" charset="0"/>
                <a:cs typeface="Times New Roman" pitchFamily="18" charset="0"/>
              </a:rPr>
              <a:t>Effect Strokes on a Tower without earth wire</a:t>
            </a:r>
            <a:endParaRPr lang="en-US" sz="2400" b="1" dirty="0">
              <a:solidFill>
                <a:srgbClr val="0000FF"/>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5260" y="1447800"/>
            <a:ext cx="389466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2400" y="990600"/>
            <a:ext cx="5105400" cy="1200329"/>
          </a:xfrm>
          <a:prstGeom prst="rect">
            <a:avLst/>
          </a:prstGeom>
          <a:noFill/>
        </p:spPr>
        <p:txBody>
          <a:bodyPr wrap="square" rtlCol="0">
            <a:spAutoFit/>
          </a:bodyPr>
          <a:lstStyle/>
          <a:p>
            <a:r>
              <a:rPr lang="en-US" sz="2400" dirty="0">
                <a:latin typeface="Times New Roman" pitchFamily="18" charset="0"/>
                <a:cs typeface="Times New Roman" pitchFamily="18" charset="0"/>
              </a:rPr>
              <a:t>If the </a:t>
            </a:r>
            <a:r>
              <a:rPr lang="en-US" sz="2400" dirty="0" err="1">
                <a:latin typeface="Times New Roman" pitchFamily="18" charset="0"/>
                <a:cs typeface="Times New Roman" pitchFamily="18" charset="0"/>
              </a:rPr>
              <a:t>earthing</a:t>
            </a:r>
            <a:r>
              <a:rPr lang="en-US" sz="2400" dirty="0">
                <a:latin typeface="Times New Roman" pitchFamily="18" charset="0"/>
                <a:cs typeface="Times New Roman" pitchFamily="18" charset="0"/>
              </a:rPr>
              <a:t> resistance of </a:t>
            </a:r>
            <a:r>
              <a:rPr lang="en-US" sz="2400" dirty="0" smtClean="0">
                <a:latin typeface="Times New Roman" pitchFamily="18" charset="0"/>
                <a:cs typeface="Times New Roman" pitchFamily="18" charset="0"/>
              </a:rPr>
              <a:t>the tower </a:t>
            </a:r>
            <a:r>
              <a:rPr lang="en-US" sz="2400" dirty="0">
                <a:latin typeface="Times New Roman" pitchFamily="18" charset="0"/>
                <a:cs typeface="Times New Roman" pitchFamily="18" charset="0"/>
              </a:rPr>
              <a:t>is </a:t>
            </a:r>
            <a:r>
              <a:rPr lang="en-US" sz="2400" dirty="0" smtClean="0">
                <a:latin typeface="Times New Roman" pitchFamily="18" charset="0"/>
                <a:cs typeface="Times New Roman" pitchFamily="18" charset="0"/>
              </a:rPr>
              <a:t>R then the voltage induced on the tower top </a:t>
            </a:r>
            <a:r>
              <a:rPr lang="en-US" sz="2400" dirty="0" err="1" smtClean="0">
                <a:latin typeface="Times New Roman" pitchFamily="18" charset="0"/>
                <a:cs typeface="Times New Roman" pitchFamily="18" charset="0"/>
              </a:rPr>
              <a:t>woud</a:t>
            </a:r>
            <a:r>
              <a:rPr lang="en-US" sz="2400" dirty="0" smtClean="0">
                <a:latin typeface="Times New Roman" pitchFamily="18" charset="0"/>
                <a:cs typeface="Times New Roman" pitchFamily="18" charset="0"/>
              </a:rPr>
              <a:t> be</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590" y="2387745"/>
            <a:ext cx="1712510" cy="930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3276600"/>
            <a:ext cx="4494260" cy="2492990"/>
          </a:xfrm>
          <a:prstGeom prst="rect">
            <a:avLst/>
          </a:prstGeom>
          <a:noFill/>
        </p:spPr>
        <p:txBody>
          <a:bodyPr wrap="square" rtlCol="0">
            <a:spAutoFit/>
          </a:bodyPr>
          <a:lstStyle/>
          <a:p>
            <a:pPr algn="just"/>
            <a:r>
              <a:rPr lang="en-US" sz="2400" dirty="0">
                <a:latin typeface="Times New Roman" pitchFamily="18" charset="0"/>
                <a:cs typeface="Times New Roman" pitchFamily="18" charset="0"/>
              </a:rPr>
              <a:t>If </a:t>
            </a:r>
            <a:r>
              <a:rPr lang="en-US" sz="2400" b="1" dirty="0" err="1">
                <a:solidFill>
                  <a:srgbClr val="FF00FF"/>
                </a:solidFill>
                <a:latin typeface="Times New Roman" pitchFamily="18" charset="0"/>
                <a:cs typeface="Times New Roman" pitchFamily="18" charset="0"/>
              </a:rPr>
              <a:t>ei</a:t>
            </a:r>
            <a:r>
              <a:rPr lang="en-US" sz="2400" b="1" dirty="0">
                <a:solidFill>
                  <a:srgbClr val="FF00FF"/>
                </a:solidFill>
                <a:latin typeface="Times New Roman" pitchFamily="18" charset="0"/>
                <a:cs typeface="Times New Roman" pitchFamily="18" charset="0"/>
              </a:rPr>
              <a:t> </a:t>
            </a:r>
            <a:r>
              <a:rPr lang="en-US" sz="2400" dirty="0">
                <a:latin typeface="Times New Roman" pitchFamily="18" charset="0"/>
                <a:cs typeface="Times New Roman" pitchFamily="18" charset="0"/>
              </a:rPr>
              <a:t>is the induced voltage on the conductor due to the lightning, then </a:t>
            </a:r>
            <a:r>
              <a:rPr lang="en-US" sz="2400" dirty="0" smtClean="0">
                <a:latin typeface="Times New Roman" pitchFamily="18" charset="0"/>
                <a:cs typeface="Times New Roman" pitchFamily="18" charset="0"/>
              </a:rPr>
              <a:t>the potential </a:t>
            </a:r>
            <a:r>
              <a:rPr lang="en-US" sz="2400" dirty="0">
                <a:latin typeface="Times New Roman" pitchFamily="18" charset="0"/>
                <a:cs typeface="Times New Roman" pitchFamily="18" charset="0"/>
              </a:rPr>
              <a:t>difference built up across the tower and the conductor is given </a:t>
            </a:r>
            <a:r>
              <a:rPr lang="en-US" sz="2400" dirty="0" smtClean="0">
                <a:latin typeface="Times New Roman" pitchFamily="18" charset="0"/>
                <a:cs typeface="Times New Roman" pitchFamily="18" charset="0"/>
              </a:rPr>
              <a:t>by</a:t>
            </a:r>
          </a:p>
          <a:p>
            <a:pPr algn="just"/>
            <a:r>
              <a:rPr lang="en-US" dirty="0"/>
              <a:t/>
            </a:r>
            <a:br>
              <a:rPr lang="en-US" dirty="0"/>
            </a:br>
            <a:endParaRPr lang="en-US"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 y="5562599"/>
            <a:ext cx="29337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5395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525963"/>
          </a:xfrm>
        </p:spPr>
        <p:txBody>
          <a:bodyPr/>
          <a:lstStyle/>
          <a:p>
            <a:pPr marL="0" indent="0" algn="ctr">
              <a:buNone/>
            </a:pPr>
            <a:r>
              <a:rPr lang="en-US" b="1" i="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b="1" i="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lgn="ctr">
              <a:buNone/>
            </a:pPr>
            <a:r>
              <a:rPr lang="en-US" sz="7200" b="1" i="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   THANK YOU</a:t>
            </a:r>
            <a:endParaRPr lang="en-US" sz="7200" b="1" i="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424102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14" y="962024"/>
            <a:ext cx="8728786" cy="406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5800" y="228600"/>
            <a:ext cx="8001000"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Mechanism of Lightening Discharge</a:t>
            </a:r>
            <a:endParaRPr lang="en-US" sz="2400" b="1" dirty="0">
              <a:latin typeface="Times New Roman" pitchFamily="18" charset="0"/>
              <a:cs typeface="Times New Roman" pitchFamily="18" charset="0"/>
            </a:endParaRPr>
          </a:p>
        </p:txBody>
      </p:sp>
      <p:sp>
        <p:nvSpPr>
          <p:cNvPr id="3" name="TextBox 2"/>
          <p:cNvSpPr txBox="1"/>
          <p:nvPr/>
        </p:nvSpPr>
        <p:spPr>
          <a:xfrm>
            <a:off x="0" y="5181600"/>
            <a:ext cx="9144000" cy="2277547"/>
          </a:xfrm>
          <a:prstGeom prst="rect">
            <a:avLst/>
          </a:prstGeom>
          <a:noFill/>
        </p:spPr>
        <p:txBody>
          <a:bodyPr wrap="square" rtlCol="0">
            <a:spAutoFit/>
          </a:bodyPr>
          <a:lstStyle/>
          <a:p>
            <a:pPr algn="just"/>
            <a:r>
              <a:rPr lang="en-US" sz="2200" dirty="0" smtClean="0">
                <a:latin typeface="Times New Roman" pitchFamily="18" charset="0"/>
                <a:cs typeface="Times New Roman" pitchFamily="18" charset="0"/>
                <a:sym typeface="Wingdings" pitchFamily="2" charset="2"/>
              </a:rPr>
              <a:t></a:t>
            </a:r>
            <a:r>
              <a:rPr lang="en-US" sz="2200" dirty="0" smtClean="0">
                <a:latin typeface="Times New Roman" pitchFamily="18" charset="0"/>
                <a:cs typeface="Times New Roman" pitchFamily="18" charset="0"/>
              </a:rPr>
              <a:t>87</a:t>
            </a:r>
            <a:r>
              <a:rPr lang="en-US" sz="2200" dirty="0">
                <a:latin typeface="Times New Roman" pitchFamily="18" charset="0"/>
                <a:cs typeface="Times New Roman" pitchFamily="18" charset="0"/>
              </a:rPr>
              <a:t>% of all lightning strokes result from negatively </a:t>
            </a:r>
            <a:r>
              <a:rPr lang="en-US" sz="2200" dirty="0" smtClean="0">
                <a:latin typeface="Times New Roman" pitchFamily="18" charset="0"/>
                <a:cs typeface="Times New Roman" pitchFamily="18" charset="0"/>
              </a:rPr>
              <a:t>and </a:t>
            </a:r>
            <a:r>
              <a:rPr lang="en-US" sz="2200" dirty="0">
                <a:latin typeface="Times New Roman" pitchFamily="18" charset="0"/>
                <a:cs typeface="Times New Roman" pitchFamily="18" charset="0"/>
              </a:rPr>
              <a:t>only 13% </a:t>
            </a:r>
            <a:r>
              <a:rPr lang="en-US" sz="2200" dirty="0" smtClean="0">
                <a:latin typeface="Times New Roman" pitchFamily="18" charset="0"/>
                <a:cs typeface="Times New Roman" pitchFamily="18" charset="0"/>
              </a:rPr>
              <a:t>from  positively </a:t>
            </a:r>
            <a:r>
              <a:rPr lang="en-US" sz="2200" dirty="0">
                <a:latin typeface="Times New Roman" pitchFamily="18" charset="0"/>
                <a:cs typeface="Times New Roman" pitchFamily="18" charset="0"/>
              </a:rPr>
              <a:t>charged </a:t>
            </a:r>
            <a:r>
              <a:rPr lang="en-US" sz="2200" dirty="0" smtClean="0">
                <a:latin typeface="Times New Roman" pitchFamily="18" charset="0"/>
                <a:cs typeface="Times New Roman" pitchFamily="18" charset="0"/>
              </a:rPr>
              <a:t>clouds</a:t>
            </a:r>
          </a:p>
          <a:p>
            <a:pPr marL="285750" indent="-285750" algn="just">
              <a:buFont typeface="Wingdings"/>
              <a:buChar char="à"/>
            </a:pPr>
            <a:r>
              <a:rPr lang="en-US" sz="2200" dirty="0" smtClean="0">
                <a:latin typeface="Times New Roman" pitchFamily="18" charset="0"/>
                <a:cs typeface="Times New Roman" pitchFamily="18" charset="0"/>
                <a:sym typeface="Wingdings" pitchFamily="2" charset="2"/>
              </a:rPr>
              <a:t>T</a:t>
            </a:r>
            <a:r>
              <a:rPr lang="en-US" sz="2200" dirty="0" smtClean="0">
                <a:latin typeface="Times New Roman" pitchFamily="18" charset="0"/>
                <a:cs typeface="Times New Roman" pitchFamily="18" charset="0"/>
              </a:rPr>
              <a:t>here </a:t>
            </a:r>
            <a:r>
              <a:rPr lang="en-US" sz="2200" dirty="0">
                <a:latin typeface="Times New Roman" pitchFamily="18" charset="0"/>
                <a:cs typeface="Times New Roman" pitchFamily="18" charset="0"/>
              </a:rPr>
              <a:t>occur about 100 lightning strokes </a:t>
            </a:r>
            <a:r>
              <a:rPr lang="en-US" sz="2200" dirty="0" smtClean="0">
                <a:latin typeface="Times New Roman" pitchFamily="18" charset="0"/>
                <a:cs typeface="Times New Roman" pitchFamily="18" charset="0"/>
              </a:rPr>
              <a:t>per second.</a:t>
            </a:r>
          </a:p>
          <a:p>
            <a:pPr marL="285750" indent="-285750" algn="just">
              <a:buFont typeface="Wingdings"/>
              <a:buChar char="à"/>
            </a:pPr>
            <a:r>
              <a:rPr lang="en-US" sz="2200" dirty="0" smtClean="0">
                <a:latin typeface="Times New Roman" pitchFamily="18" charset="0"/>
                <a:cs typeface="Times New Roman" pitchFamily="18" charset="0"/>
              </a:rPr>
              <a:t>Lightning </a:t>
            </a:r>
            <a:r>
              <a:rPr lang="en-US" sz="2200" dirty="0">
                <a:latin typeface="Times New Roman" pitchFamily="18" charset="0"/>
                <a:cs typeface="Times New Roman" pitchFamily="18" charset="0"/>
              </a:rPr>
              <a:t>discharge may have currents in the range of 10 kA to 90 kA.</a:t>
            </a:r>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996127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1674"/>
            <a:ext cx="8534400" cy="2062103"/>
          </a:xfrm>
          <a:prstGeom prst="rect">
            <a:avLst/>
          </a:prstGeom>
          <a:noFill/>
        </p:spPr>
        <p:txBody>
          <a:bodyPr wrap="square" rtlCol="0">
            <a:spAutoFit/>
          </a:bodyPr>
          <a:lstStyle/>
          <a:p>
            <a:pPr algn="just"/>
            <a:r>
              <a:rPr lang="en-US" dirty="0"/>
              <a:t/>
            </a:r>
            <a:br>
              <a:rPr lang="en-US" dirty="0"/>
            </a:br>
            <a:r>
              <a:rPr lang="en-US" sz="2200" dirty="0">
                <a:latin typeface="Times New Roman" pitchFamily="18" charset="0"/>
                <a:cs typeface="Times New Roman" pitchFamily="18" charset="0"/>
              </a:rPr>
              <a:t>There are two main ways in which a lightning may strike the power system (</a:t>
            </a:r>
            <a:r>
              <a:rPr lang="en-US" sz="2200" i="1" dirty="0">
                <a:latin typeface="Times New Roman" pitchFamily="18" charset="0"/>
                <a:cs typeface="Times New Roman" pitchFamily="18" charset="0"/>
              </a:rPr>
              <a:t>e.g</a:t>
            </a:r>
            <a:r>
              <a:rPr lang="en-US" sz="2200" dirty="0">
                <a:latin typeface="Times New Roman" pitchFamily="18" charset="0"/>
                <a:cs typeface="Times New Roman" pitchFamily="18" charset="0"/>
              </a:rPr>
              <a:t>. overhead </a:t>
            </a:r>
            <a:r>
              <a:rPr lang="en-US" sz="2200" dirty="0" smtClean="0">
                <a:latin typeface="Times New Roman" pitchFamily="18" charset="0"/>
                <a:cs typeface="Times New Roman" pitchFamily="18" charset="0"/>
              </a:rPr>
              <a:t>lines, towers</a:t>
            </a:r>
            <a:r>
              <a:rPr lang="en-US" sz="2200" dirty="0">
                <a:latin typeface="Times New Roman" pitchFamily="18" charset="0"/>
                <a:cs typeface="Times New Roman" pitchFamily="18" charset="0"/>
              </a:rPr>
              <a:t>, sub-stations etc.), namely</a:t>
            </a:r>
            <a:r>
              <a:rPr lang="en-US" sz="2200" dirty="0" smtClean="0">
                <a:latin typeface="Times New Roman" pitchFamily="18" charset="0"/>
                <a:cs typeface="Times New Roman" pitchFamily="18" charset="0"/>
              </a:rPr>
              <a:t>;</a:t>
            </a:r>
          </a:p>
          <a:p>
            <a:pPr algn="just"/>
            <a:r>
              <a:rPr lang="en-US" dirty="0"/>
              <a:t/>
            </a:r>
            <a:br>
              <a:rPr lang="en-US" dirty="0"/>
            </a:br>
            <a:r>
              <a:rPr lang="en-US"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sym typeface="Wingdings" pitchFamily="2" charset="2"/>
              </a:rPr>
              <a:t></a:t>
            </a:r>
            <a:r>
              <a:rPr lang="en-US" sz="2400" b="1" dirty="0" smtClean="0">
                <a:latin typeface="Times New Roman" pitchFamily="18" charset="0"/>
                <a:cs typeface="Times New Roman" pitchFamily="18" charset="0"/>
              </a:rPr>
              <a:t>Direct stroke</a:t>
            </a:r>
          </a:p>
          <a:p>
            <a:pPr algn="just"/>
            <a:r>
              <a:rPr lang="en-US"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sym typeface="Wingdings" pitchFamily="2" charset="2"/>
              </a:rPr>
              <a:t></a:t>
            </a:r>
            <a:r>
              <a:rPr lang="en-US" sz="2400" b="1" dirty="0" smtClean="0">
                <a:latin typeface="Times New Roman" pitchFamily="18" charset="0"/>
                <a:cs typeface="Times New Roman" pitchFamily="18" charset="0"/>
              </a:rPr>
              <a:t>Indirect stroke</a:t>
            </a:r>
          </a:p>
        </p:txBody>
      </p:sp>
      <p:sp>
        <p:nvSpPr>
          <p:cNvPr id="3" name="TextBox 2"/>
          <p:cNvSpPr txBox="1"/>
          <p:nvPr/>
        </p:nvSpPr>
        <p:spPr>
          <a:xfrm>
            <a:off x="1905000" y="152400"/>
            <a:ext cx="5029200" cy="461665"/>
          </a:xfrm>
          <a:prstGeom prst="rect">
            <a:avLst/>
          </a:prstGeom>
          <a:noFill/>
        </p:spPr>
        <p:txBody>
          <a:bodyPr wrap="square" rtlCol="0">
            <a:spAutoFit/>
          </a:bodyPr>
          <a:lstStyle/>
          <a:p>
            <a:pPr algn="ctr"/>
            <a:r>
              <a:rPr lang="en-US" sz="2400" b="1" dirty="0">
                <a:solidFill>
                  <a:srgbClr val="C00000"/>
                </a:solidFill>
                <a:latin typeface="Times New Roman" pitchFamily="18" charset="0"/>
                <a:cs typeface="Times New Roman" pitchFamily="18" charset="0"/>
              </a:rPr>
              <a:t>Types of Lightning Strokes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87" y="3409950"/>
            <a:ext cx="7210425"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2842736"/>
            <a:ext cx="2819400" cy="738664"/>
          </a:xfrm>
          <a:prstGeom prst="rect">
            <a:avLst/>
          </a:prstGeom>
          <a:noFill/>
        </p:spPr>
        <p:txBody>
          <a:bodyPr wrap="square" rtlCol="0">
            <a:spAutoFit/>
          </a:bodyPr>
          <a:lstStyle/>
          <a:p>
            <a:r>
              <a:rPr lang="en-US" sz="2400" b="1" u="sng" dirty="0">
                <a:solidFill>
                  <a:srgbClr val="0000FF"/>
                </a:solidFill>
                <a:latin typeface="Times New Roman" pitchFamily="18" charset="0"/>
                <a:cs typeface="Times New Roman" pitchFamily="18" charset="0"/>
              </a:rPr>
              <a:t>Direct stroke</a:t>
            </a:r>
          </a:p>
          <a:p>
            <a:endParaRPr lang="en-US" dirty="0"/>
          </a:p>
        </p:txBody>
      </p:sp>
    </p:spTree>
    <p:extLst>
      <p:ext uri="{BB962C8B-B14F-4D97-AF65-F5344CB8AC3E}">
        <p14:creationId xmlns:p14="http://schemas.microsoft.com/office/powerpoint/2010/main" val="996127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3886200" cy="738664"/>
          </a:xfrm>
          <a:prstGeom prst="rect">
            <a:avLst/>
          </a:prstGeom>
          <a:noFill/>
        </p:spPr>
        <p:txBody>
          <a:bodyPr wrap="square" rtlCol="0">
            <a:spAutoFit/>
          </a:bodyPr>
          <a:lstStyle/>
          <a:p>
            <a:r>
              <a:rPr lang="en-US" sz="2400" b="1" u="sng" dirty="0">
                <a:solidFill>
                  <a:srgbClr val="0000FF"/>
                </a:solidFill>
                <a:latin typeface="Times New Roman" pitchFamily="18" charset="0"/>
                <a:cs typeface="Times New Roman" pitchFamily="18" charset="0"/>
              </a:rPr>
              <a:t>Indirect stroke</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8126278"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 y="5181600"/>
            <a:ext cx="7924800" cy="1508105"/>
          </a:xfrm>
          <a:prstGeom prst="rect">
            <a:avLst/>
          </a:prstGeom>
          <a:noFill/>
        </p:spPr>
        <p:txBody>
          <a:bodyPr wrap="square" rtlCol="0">
            <a:spAutoFit/>
          </a:bodyPr>
          <a:lstStyle/>
          <a:p>
            <a:pPr algn="just"/>
            <a:r>
              <a:rPr lang="en-US" sz="2400" b="1" dirty="0">
                <a:solidFill>
                  <a:srgbClr val="7030A0"/>
                </a:solidFill>
                <a:latin typeface="Times New Roman" pitchFamily="18" charset="0"/>
                <a:cs typeface="Times New Roman" pitchFamily="18" charset="0"/>
              </a:rPr>
              <a:t>M</a:t>
            </a:r>
            <a:r>
              <a:rPr lang="en-US" sz="2400" b="1" dirty="0" smtClean="0">
                <a:solidFill>
                  <a:srgbClr val="7030A0"/>
                </a:solidFill>
                <a:latin typeface="Times New Roman" pitchFamily="18" charset="0"/>
                <a:cs typeface="Times New Roman" pitchFamily="18" charset="0"/>
              </a:rPr>
              <a:t>ajority </a:t>
            </a:r>
            <a:r>
              <a:rPr lang="en-US" sz="2400" b="1" dirty="0">
                <a:solidFill>
                  <a:srgbClr val="7030A0"/>
                </a:solidFill>
                <a:latin typeface="Times New Roman" pitchFamily="18" charset="0"/>
                <a:cs typeface="Times New Roman" pitchFamily="18" charset="0"/>
              </a:rPr>
              <a:t>of the surges in a </a:t>
            </a:r>
            <a:r>
              <a:rPr lang="en-US" sz="2400" b="1" dirty="0" smtClean="0">
                <a:solidFill>
                  <a:srgbClr val="7030A0"/>
                </a:solidFill>
                <a:latin typeface="Times New Roman" pitchFamily="18" charset="0"/>
                <a:cs typeface="Times New Roman" pitchFamily="18" charset="0"/>
              </a:rPr>
              <a:t>transmission line </a:t>
            </a:r>
            <a:r>
              <a:rPr lang="en-US" sz="2400" b="1" dirty="0">
                <a:solidFill>
                  <a:srgbClr val="7030A0"/>
                </a:solidFill>
                <a:latin typeface="Times New Roman" pitchFamily="18" charset="0"/>
                <a:cs typeface="Times New Roman" pitchFamily="18" charset="0"/>
              </a:rPr>
              <a:t>are caused by indirect lightning </a:t>
            </a:r>
            <a:r>
              <a:rPr lang="en-US" sz="2400" b="1" dirty="0" smtClean="0">
                <a:solidFill>
                  <a:srgbClr val="7030A0"/>
                </a:solidFill>
                <a:latin typeface="Times New Roman" pitchFamily="18" charset="0"/>
                <a:cs typeface="Times New Roman" pitchFamily="18" charset="0"/>
              </a:rPr>
              <a:t>strokes</a:t>
            </a:r>
          </a:p>
          <a:p>
            <a:pPr algn="just"/>
            <a:r>
              <a:rPr lang="en-US" sz="2200" dirty="0">
                <a:latin typeface="Times New Roman" pitchFamily="18" charset="0"/>
                <a:cs typeface="Times New Roman" pitchFamily="18" charset="0"/>
              </a:rPr>
              <a:t/>
            </a:r>
            <a:br>
              <a:rPr lang="en-US" sz="2200" dirty="0">
                <a:latin typeface="Times New Roman" pitchFamily="18" charset="0"/>
                <a:cs typeface="Times New Roman" pitchFamily="18" charset="0"/>
              </a:rPr>
            </a:b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996127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7924800" cy="461665"/>
          </a:xfrm>
          <a:prstGeom prst="rect">
            <a:avLst/>
          </a:prstGeom>
          <a:noFill/>
        </p:spPr>
        <p:txBody>
          <a:bodyPr wrap="square" rtlCol="0">
            <a:spAutoFit/>
          </a:bodyPr>
          <a:lstStyle/>
          <a:p>
            <a:r>
              <a:rPr lang="en-US" sz="2400" b="1" u="sng" dirty="0">
                <a:solidFill>
                  <a:srgbClr val="C00000"/>
                </a:solidFill>
                <a:latin typeface="Times New Roman" pitchFamily="18" charset="0"/>
                <a:cs typeface="Times New Roman" pitchFamily="18" charset="0"/>
              </a:rPr>
              <a:t>Harmful Effects of </a:t>
            </a:r>
            <a:r>
              <a:rPr lang="en-US" sz="2400" b="1" u="sng" dirty="0" smtClean="0">
                <a:solidFill>
                  <a:srgbClr val="C00000"/>
                </a:solidFill>
                <a:latin typeface="Times New Roman" pitchFamily="18" charset="0"/>
                <a:cs typeface="Times New Roman" pitchFamily="18" charset="0"/>
              </a:rPr>
              <a:t>Lightning</a:t>
            </a:r>
            <a:endParaRPr lang="en-US" sz="2400" b="1" u="sng" dirty="0">
              <a:solidFill>
                <a:srgbClr val="C00000"/>
              </a:solidFill>
              <a:latin typeface="Times New Roman" pitchFamily="18" charset="0"/>
              <a:cs typeface="Times New Roman" pitchFamily="18" charset="0"/>
            </a:endParaRPr>
          </a:p>
        </p:txBody>
      </p:sp>
      <p:sp>
        <p:nvSpPr>
          <p:cNvPr id="3" name="TextBox 2"/>
          <p:cNvSpPr txBox="1"/>
          <p:nvPr/>
        </p:nvSpPr>
        <p:spPr>
          <a:xfrm>
            <a:off x="304800" y="762000"/>
            <a:ext cx="8610600" cy="1446550"/>
          </a:xfrm>
          <a:prstGeom prst="rect">
            <a:avLst/>
          </a:prstGeom>
          <a:noFill/>
        </p:spPr>
        <p:txBody>
          <a:bodyPr wrap="square" rtlCol="0">
            <a:spAutoFit/>
          </a:bodyPr>
          <a:lstStyle/>
          <a:p>
            <a:pPr algn="just"/>
            <a:r>
              <a:rPr lang="en-US" sz="2200" dirty="0">
                <a:latin typeface="Times New Roman" pitchFamily="18" charset="0"/>
                <a:cs typeface="Times New Roman" pitchFamily="18" charset="0"/>
              </a:rPr>
              <a:t>A direct or indirect lightning stroke on a transmission line produces a </a:t>
            </a:r>
            <a:r>
              <a:rPr lang="en-US" sz="2200" b="1" dirty="0">
                <a:solidFill>
                  <a:srgbClr val="3333FF"/>
                </a:solidFill>
                <a:latin typeface="Times New Roman" pitchFamily="18" charset="0"/>
                <a:cs typeface="Times New Roman" pitchFamily="18" charset="0"/>
              </a:rPr>
              <a:t>steep-fronted voltage wave </a:t>
            </a:r>
            <a:r>
              <a:rPr lang="en-US" sz="2200" dirty="0" smtClean="0">
                <a:latin typeface="Times New Roman" pitchFamily="18" charset="0"/>
                <a:cs typeface="Times New Roman" pitchFamily="18" charset="0"/>
              </a:rPr>
              <a:t>on the </a:t>
            </a:r>
            <a:r>
              <a:rPr lang="en-US" sz="2200" dirty="0">
                <a:latin typeface="Times New Roman" pitchFamily="18" charset="0"/>
                <a:cs typeface="Times New Roman" pitchFamily="18" charset="0"/>
              </a:rPr>
              <a:t>line. The voltage of this wave may rise from </a:t>
            </a:r>
            <a:r>
              <a:rPr lang="en-US" sz="2200" b="1" dirty="0">
                <a:solidFill>
                  <a:srgbClr val="3333FF"/>
                </a:solidFill>
                <a:latin typeface="Times New Roman" pitchFamily="18" charset="0"/>
                <a:cs typeface="Times New Roman" pitchFamily="18" charset="0"/>
              </a:rPr>
              <a:t>zero to peak value (perhaps 2000 kV</a:t>
            </a:r>
            <a:r>
              <a:rPr lang="en-US" sz="2200" dirty="0">
                <a:latin typeface="Times New Roman" pitchFamily="18" charset="0"/>
                <a:cs typeface="Times New Roman" pitchFamily="18" charset="0"/>
              </a:rPr>
              <a:t>) in about </a:t>
            </a:r>
            <a:r>
              <a:rPr lang="en-US" sz="2200" b="1" dirty="0">
                <a:solidFill>
                  <a:srgbClr val="3333FF"/>
                </a:solidFill>
                <a:latin typeface="Times New Roman" pitchFamily="18" charset="0"/>
                <a:cs typeface="Times New Roman" pitchFamily="18" charset="0"/>
              </a:rPr>
              <a:t>1 </a:t>
            </a:r>
            <a:r>
              <a:rPr lang="en-US" sz="2200" b="1" dirty="0" smtClean="0">
                <a:solidFill>
                  <a:srgbClr val="3333FF"/>
                </a:solidFill>
                <a:latin typeface="Times New Roman" pitchFamily="18" charset="0"/>
                <a:cs typeface="Times New Roman" pitchFamily="18" charset="0"/>
              </a:rPr>
              <a:t>µs </a:t>
            </a:r>
            <a:r>
              <a:rPr lang="en-US" sz="2200" dirty="0" smtClean="0">
                <a:latin typeface="Times New Roman" pitchFamily="18" charset="0"/>
                <a:cs typeface="Times New Roman" pitchFamily="18" charset="0"/>
              </a:rPr>
              <a:t>and </a:t>
            </a:r>
            <a:r>
              <a:rPr lang="en-US" sz="2200" dirty="0">
                <a:latin typeface="Times New Roman" pitchFamily="18" charset="0"/>
                <a:cs typeface="Times New Roman" pitchFamily="18" charset="0"/>
              </a:rPr>
              <a:t>decay to half the peak value in about </a:t>
            </a:r>
            <a:r>
              <a:rPr lang="en-US" sz="2200" b="1" dirty="0">
                <a:solidFill>
                  <a:srgbClr val="3333FF"/>
                </a:solidFill>
                <a:latin typeface="Times New Roman" pitchFamily="18" charset="0"/>
                <a:cs typeface="Times New Roman" pitchFamily="18" charset="0"/>
              </a:rPr>
              <a:t>5µs</a:t>
            </a:r>
            <a:r>
              <a:rPr lang="en-US" sz="2200" dirty="0" smtClean="0">
                <a:latin typeface="Times New Roman" pitchFamily="18" charset="0"/>
                <a:cs typeface="Times New Roman" pitchFamily="18" charset="0"/>
              </a:rPr>
              <a:t>.</a:t>
            </a:r>
          </a:p>
        </p:txBody>
      </p:sp>
      <p:sp>
        <p:nvSpPr>
          <p:cNvPr id="4" name="TextBox 3"/>
          <p:cNvSpPr txBox="1"/>
          <p:nvPr/>
        </p:nvSpPr>
        <p:spPr>
          <a:xfrm>
            <a:off x="533400" y="2438400"/>
            <a:ext cx="8382000" cy="3816429"/>
          </a:xfrm>
          <a:prstGeom prst="rect">
            <a:avLst/>
          </a:prstGeom>
          <a:noFill/>
        </p:spPr>
        <p:txBody>
          <a:bodyPr wrap="square" rtlCol="0">
            <a:spAutoFit/>
          </a:bodyPr>
          <a:lstStyle/>
          <a:p>
            <a:pPr marL="514350" indent="-514350" algn="just">
              <a:buAutoNum type="romanLcParenBoth"/>
            </a:pPr>
            <a:r>
              <a:rPr lang="en-US" sz="2200" b="1" dirty="0" smtClean="0">
                <a:latin typeface="Times New Roman" pitchFamily="18" charset="0"/>
                <a:cs typeface="Times New Roman" pitchFamily="18" charset="0"/>
              </a:rPr>
              <a:t>The </a:t>
            </a:r>
            <a:r>
              <a:rPr lang="en-US" sz="2200" b="1" dirty="0">
                <a:latin typeface="Times New Roman" pitchFamily="18" charset="0"/>
                <a:cs typeface="Times New Roman" pitchFamily="18" charset="0"/>
              </a:rPr>
              <a:t>travelling waves produced due to lightning surges will shatter the insulators and </a:t>
            </a:r>
            <a:r>
              <a:rPr lang="en-US" sz="2200" b="1" dirty="0" smtClean="0">
                <a:latin typeface="Times New Roman" pitchFamily="18" charset="0"/>
                <a:cs typeface="Times New Roman" pitchFamily="18" charset="0"/>
              </a:rPr>
              <a:t>may even </a:t>
            </a:r>
            <a:r>
              <a:rPr lang="en-US" sz="2200" b="1" dirty="0">
                <a:latin typeface="Times New Roman" pitchFamily="18" charset="0"/>
                <a:cs typeface="Times New Roman" pitchFamily="18" charset="0"/>
              </a:rPr>
              <a:t>wreck poles</a:t>
            </a:r>
            <a:r>
              <a:rPr lang="en-US" sz="2200" b="1" dirty="0" smtClean="0">
                <a:latin typeface="Times New Roman" pitchFamily="18" charset="0"/>
                <a:cs typeface="Times New Roman" pitchFamily="18" charset="0"/>
              </a:rPr>
              <a:t>.</a:t>
            </a:r>
          </a:p>
          <a:p>
            <a:pPr marL="514350" indent="-514350" algn="just">
              <a:buAutoNum type="romanLcParenBoth"/>
            </a:pPr>
            <a:r>
              <a:rPr lang="en-US" sz="2200" b="1" dirty="0">
                <a:latin typeface="Times New Roman" pitchFamily="18" charset="0"/>
                <a:cs typeface="Times New Roman" pitchFamily="18" charset="0"/>
              </a:rPr>
              <a:t>While the normal voltage between the </a:t>
            </a:r>
            <a:r>
              <a:rPr lang="en-US" sz="2200" b="1" dirty="0" smtClean="0">
                <a:latin typeface="Times New Roman" pitchFamily="18" charset="0"/>
                <a:cs typeface="Times New Roman" pitchFamily="18" charset="0"/>
              </a:rPr>
              <a:t>turns in transformer </a:t>
            </a:r>
            <a:r>
              <a:rPr lang="en-US" sz="2200" b="1" dirty="0">
                <a:latin typeface="Times New Roman" pitchFamily="18" charset="0"/>
                <a:cs typeface="Times New Roman" pitchFamily="18" charset="0"/>
              </a:rPr>
              <a:t>is never enough to </a:t>
            </a:r>
            <a:r>
              <a:rPr lang="en-US" sz="2200" b="1" i="1" dirty="0">
                <a:latin typeface="Times New Roman" pitchFamily="18" charset="0"/>
                <a:cs typeface="Times New Roman" pitchFamily="18" charset="0"/>
              </a:rPr>
              <a:t>start </a:t>
            </a:r>
            <a:r>
              <a:rPr lang="en-US" sz="2200" b="1" dirty="0">
                <a:latin typeface="Times New Roman" pitchFamily="18" charset="0"/>
                <a:cs typeface="Times New Roman" pitchFamily="18" charset="0"/>
              </a:rPr>
              <a:t>an arc, once the insulation has broken down and an arc has been started by a momentary overvoltage, the line voltage is usually sufficient to </a:t>
            </a:r>
            <a:r>
              <a:rPr lang="en-US" sz="2200" b="1" i="1" dirty="0">
                <a:latin typeface="Times New Roman" pitchFamily="18" charset="0"/>
                <a:cs typeface="Times New Roman" pitchFamily="18" charset="0"/>
              </a:rPr>
              <a:t>maintain </a:t>
            </a:r>
            <a:r>
              <a:rPr lang="en-US" sz="2200" b="1" dirty="0">
                <a:latin typeface="Times New Roman" pitchFamily="18" charset="0"/>
                <a:cs typeface="Times New Roman" pitchFamily="18" charset="0"/>
              </a:rPr>
              <a:t>the arc long enough to severely damage the </a:t>
            </a:r>
            <a:r>
              <a:rPr lang="en-US" sz="2200" b="1" dirty="0" smtClean="0">
                <a:latin typeface="Times New Roman" pitchFamily="18" charset="0"/>
                <a:cs typeface="Times New Roman" pitchFamily="18" charset="0"/>
              </a:rPr>
              <a:t>machine</a:t>
            </a:r>
          </a:p>
          <a:p>
            <a:pPr marL="514350" indent="-514350" algn="just">
              <a:buAutoNum type="romanLcParenBoth"/>
            </a:pPr>
            <a:r>
              <a:rPr lang="en-US" sz="2200" b="1" dirty="0">
                <a:latin typeface="Times New Roman" pitchFamily="18" charset="0"/>
                <a:cs typeface="Times New Roman" pitchFamily="18" charset="0"/>
              </a:rPr>
              <a:t>If the arc is initiated in any part of the power system by the lightning stroke, this arc will set up very disturbing oscillations in the line. This may damage other equipment connected to the line</a:t>
            </a:r>
            <a:r>
              <a:rPr lang="en-US" sz="2200" b="1" dirty="0" smtClean="0">
                <a:latin typeface="Times New Roman" pitchFamily="18" charset="0"/>
                <a:cs typeface="Times New Roman" pitchFamily="18" charset="0"/>
              </a:rPr>
              <a:t>.</a:t>
            </a:r>
            <a:endParaRPr lang="en-US" sz="2200" b="1" dirty="0">
              <a:latin typeface="Times New Roman" pitchFamily="18" charset="0"/>
              <a:cs typeface="Times New Roman" pitchFamily="18" charset="0"/>
            </a:endParaRPr>
          </a:p>
        </p:txBody>
      </p:sp>
    </p:spTree>
    <p:extLst>
      <p:ext uri="{BB962C8B-B14F-4D97-AF65-F5344CB8AC3E}">
        <p14:creationId xmlns:p14="http://schemas.microsoft.com/office/powerpoint/2010/main" val="996127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6096000" cy="461665"/>
          </a:xfrm>
          <a:prstGeom prst="rect">
            <a:avLst/>
          </a:prstGeom>
          <a:noFill/>
        </p:spPr>
        <p:txBody>
          <a:bodyPr wrap="square" rtlCol="0">
            <a:spAutoFit/>
          </a:bodyPr>
          <a:lstStyle/>
          <a:p>
            <a:r>
              <a:rPr lang="en-US" sz="2400" b="1" dirty="0">
                <a:solidFill>
                  <a:srgbClr val="C00000"/>
                </a:solidFill>
                <a:latin typeface="Times New Roman" pitchFamily="18" charset="0"/>
                <a:cs typeface="Times New Roman" pitchFamily="18" charset="0"/>
              </a:rPr>
              <a:t>Protection Against </a:t>
            </a:r>
            <a:r>
              <a:rPr lang="en-US" sz="2400" b="1" dirty="0" smtClean="0">
                <a:solidFill>
                  <a:srgbClr val="C00000"/>
                </a:solidFill>
                <a:latin typeface="Times New Roman" pitchFamily="18" charset="0"/>
                <a:cs typeface="Times New Roman" pitchFamily="18" charset="0"/>
              </a:rPr>
              <a:t>Lightning</a:t>
            </a:r>
            <a:endParaRPr lang="en-US" sz="2400" b="1" dirty="0">
              <a:solidFill>
                <a:srgbClr val="C00000"/>
              </a:solidFill>
              <a:latin typeface="Times New Roman" pitchFamily="18" charset="0"/>
              <a:cs typeface="Times New Roman" pitchFamily="18" charset="0"/>
            </a:endParaRPr>
          </a:p>
        </p:txBody>
      </p:sp>
      <p:sp>
        <p:nvSpPr>
          <p:cNvPr id="3" name="TextBox 2"/>
          <p:cNvSpPr txBox="1"/>
          <p:nvPr/>
        </p:nvSpPr>
        <p:spPr>
          <a:xfrm>
            <a:off x="457200" y="838200"/>
            <a:ext cx="8153400" cy="4062651"/>
          </a:xfrm>
          <a:prstGeom prst="rect">
            <a:avLst/>
          </a:prstGeom>
          <a:noFill/>
        </p:spPr>
        <p:txBody>
          <a:bodyPr wrap="square" rtlCol="0">
            <a:spAutoFit/>
          </a:bodyPr>
          <a:lstStyle/>
          <a:p>
            <a:pPr algn="just"/>
            <a:r>
              <a:rPr lang="en-US" sz="2400" b="1" dirty="0">
                <a:solidFill>
                  <a:srgbClr val="3333FF"/>
                </a:solidFill>
                <a:latin typeface="Times New Roman" pitchFamily="18" charset="0"/>
                <a:cs typeface="Times New Roman" pitchFamily="18" charset="0"/>
              </a:rPr>
              <a:t>The </a:t>
            </a:r>
            <a:r>
              <a:rPr lang="en-US" sz="2400" b="1" dirty="0" err="1">
                <a:solidFill>
                  <a:srgbClr val="3333FF"/>
                </a:solidFill>
                <a:latin typeface="Times New Roman" pitchFamily="18" charset="0"/>
                <a:cs typeface="Times New Roman" pitchFamily="18" charset="0"/>
              </a:rPr>
              <a:t>Earthing</a:t>
            </a:r>
            <a:r>
              <a:rPr lang="en-US" sz="2400" b="1" dirty="0">
                <a:solidFill>
                  <a:srgbClr val="3333FF"/>
                </a:solidFill>
                <a:latin typeface="Times New Roman" pitchFamily="18" charset="0"/>
                <a:cs typeface="Times New Roman" pitchFamily="18" charset="0"/>
              </a:rPr>
              <a:t> </a:t>
            </a:r>
            <a:r>
              <a:rPr lang="en-US" sz="2400" b="1" dirty="0" smtClean="0">
                <a:solidFill>
                  <a:srgbClr val="3333FF"/>
                </a:solidFill>
                <a:latin typeface="Times New Roman" pitchFamily="18" charset="0"/>
                <a:cs typeface="Times New Roman" pitchFamily="18" charset="0"/>
              </a:rPr>
              <a:t>Screen</a:t>
            </a:r>
          </a:p>
          <a:p>
            <a:pPr algn="just"/>
            <a:r>
              <a:rPr lang="en-US" sz="2200" dirty="0" smtClean="0">
                <a:latin typeface="Times New Roman" pitchFamily="18" charset="0"/>
                <a:cs typeface="Times New Roman" pitchFamily="18" charset="0"/>
              </a:rPr>
              <a:t>It </a:t>
            </a:r>
            <a:r>
              <a:rPr lang="en-US" sz="2200" dirty="0">
                <a:latin typeface="Times New Roman" pitchFamily="18" charset="0"/>
                <a:cs typeface="Times New Roman" pitchFamily="18" charset="0"/>
              </a:rPr>
              <a:t>consists of a network </a:t>
            </a:r>
            <a:r>
              <a:rPr lang="en-US" sz="2200" dirty="0" smtClean="0">
                <a:latin typeface="Times New Roman" pitchFamily="18" charset="0"/>
                <a:cs typeface="Times New Roman" pitchFamily="18" charset="0"/>
              </a:rPr>
              <a:t>of copper </a:t>
            </a:r>
            <a:r>
              <a:rPr lang="en-US" sz="2200" dirty="0">
                <a:latin typeface="Times New Roman" pitchFamily="18" charset="0"/>
                <a:cs typeface="Times New Roman" pitchFamily="18" charset="0"/>
              </a:rPr>
              <a:t>conductors (generally called shield or screen) mounted all over the electrical equipment in </a:t>
            </a:r>
            <a:r>
              <a:rPr lang="en-US" sz="2200" dirty="0" smtClean="0">
                <a:latin typeface="Times New Roman" pitchFamily="18" charset="0"/>
                <a:cs typeface="Times New Roman" pitchFamily="18" charset="0"/>
              </a:rPr>
              <a:t>the sub-station </a:t>
            </a:r>
            <a:r>
              <a:rPr lang="en-US" sz="2200" dirty="0">
                <a:latin typeface="Times New Roman" pitchFamily="18" charset="0"/>
                <a:cs typeface="Times New Roman" pitchFamily="18" charset="0"/>
              </a:rPr>
              <a:t>or power station. The shield is properly connected to earth on </a:t>
            </a:r>
            <a:r>
              <a:rPr lang="en-US" sz="2200" dirty="0" err="1">
                <a:latin typeface="Times New Roman" pitchFamily="18" charset="0"/>
                <a:cs typeface="Times New Roman" pitchFamily="18" charset="0"/>
              </a:rPr>
              <a:t>atleast</a:t>
            </a:r>
            <a:r>
              <a:rPr lang="en-US" sz="2200" dirty="0">
                <a:latin typeface="Times New Roman" pitchFamily="18" charset="0"/>
                <a:cs typeface="Times New Roman" pitchFamily="18" charset="0"/>
              </a:rPr>
              <a:t> two points </a:t>
            </a:r>
            <a:r>
              <a:rPr lang="en-US" sz="2200" dirty="0" smtClean="0">
                <a:latin typeface="Times New Roman" pitchFamily="18" charset="0"/>
                <a:cs typeface="Times New Roman" pitchFamily="18" charset="0"/>
              </a:rPr>
              <a:t>through a </a:t>
            </a:r>
            <a:r>
              <a:rPr lang="en-US" sz="2200" dirty="0">
                <a:latin typeface="Times New Roman" pitchFamily="18" charset="0"/>
                <a:cs typeface="Times New Roman" pitchFamily="18" charset="0"/>
              </a:rPr>
              <a:t>low impedance. </a:t>
            </a:r>
            <a:endParaRPr lang="en-US" sz="2200" dirty="0" smtClean="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On </a:t>
            </a:r>
            <a:r>
              <a:rPr lang="en-US" sz="2200" dirty="0">
                <a:latin typeface="Times New Roman" pitchFamily="18" charset="0"/>
                <a:cs typeface="Times New Roman" pitchFamily="18" charset="0"/>
              </a:rPr>
              <a:t>the occurrence of direct stroke on the station, screen provides a low </a:t>
            </a:r>
            <a:r>
              <a:rPr lang="en-US" sz="2200" dirty="0" smtClean="0">
                <a:latin typeface="Times New Roman" pitchFamily="18" charset="0"/>
                <a:cs typeface="Times New Roman" pitchFamily="18" charset="0"/>
              </a:rPr>
              <a:t>resistance path </a:t>
            </a:r>
            <a:r>
              <a:rPr lang="en-US" sz="2200" dirty="0">
                <a:latin typeface="Times New Roman" pitchFamily="18" charset="0"/>
                <a:cs typeface="Times New Roman" pitchFamily="18" charset="0"/>
              </a:rPr>
              <a:t>by which lightning surges are conducted to ground. </a:t>
            </a:r>
            <a:r>
              <a:rPr lang="en-US" sz="2200" b="1" dirty="0" smtClean="0">
                <a:solidFill>
                  <a:srgbClr val="BD139D"/>
                </a:solidFill>
                <a:latin typeface="Times New Roman" pitchFamily="18" charset="0"/>
                <a:cs typeface="Times New Roman" pitchFamily="18" charset="0"/>
              </a:rPr>
              <a:t>The </a:t>
            </a:r>
            <a:r>
              <a:rPr lang="en-US" sz="2200" b="1" dirty="0">
                <a:solidFill>
                  <a:srgbClr val="BD139D"/>
                </a:solidFill>
                <a:latin typeface="Times New Roman" pitchFamily="18" charset="0"/>
                <a:cs typeface="Times New Roman" pitchFamily="18" charset="0"/>
              </a:rPr>
              <a:t>limitation of this method is that it does not provide protection against </a:t>
            </a:r>
            <a:r>
              <a:rPr lang="en-US" sz="2200" b="1" dirty="0" smtClean="0">
                <a:solidFill>
                  <a:srgbClr val="BD139D"/>
                </a:solidFill>
                <a:latin typeface="Times New Roman" pitchFamily="18" charset="0"/>
                <a:cs typeface="Times New Roman" pitchFamily="18" charset="0"/>
              </a:rPr>
              <a:t>the travelling </a:t>
            </a:r>
            <a:r>
              <a:rPr lang="en-US" sz="2200" b="1" dirty="0">
                <a:solidFill>
                  <a:srgbClr val="BD139D"/>
                </a:solidFill>
                <a:latin typeface="Times New Roman" pitchFamily="18" charset="0"/>
                <a:cs typeface="Times New Roman" pitchFamily="18" charset="0"/>
              </a:rPr>
              <a:t>waves which may reach the equipment in the station</a:t>
            </a:r>
            <a:r>
              <a:rPr lang="en-US" sz="2200" b="1" dirty="0" smtClean="0">
                <a:solidFill>
                  <a:srgbClr val="BD139D"/>
                </a:solidFill>
                <a:latin typeface="Times New Roman" pitchFamily="18" charset="0"/>
                <a:cs typeface="Times New Roman" pitchFamily="18" charset="0"/>
              </a:rPr>
              <a:t>.</a:t>
            </a:r>
          </a:p>
          <a:p>
            <a:pPr algn="just"/>
            <a:r>
              <a:rPr lang="en-US" dirty="0"/>
              <a:t/>
            </a:r>
            <a:br>
              <a:rPr lang="en-US" dirty="0"/>
            </a:br>
            <a:endParaRPr 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091" y="3994044"/>
            <a:ext cx="7010400" cy="2877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6127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914400"/>
            <a:ext cx="8305800" cy="1446550"/>
          </a:xfrm>
          <a:prstGeom prst="rect">
            <a:avLst/>
          </a:prstGeom>
          <a:noFill/>
        </p:spPr>
        <p:txBody>
          <a:bodyPr wrap="square" rtlCol="0">
            <a:spAutoFit/>
          </a:bodyPr>
          <a:lstStyle/>
          <a:p>
            <a:pPr algn="just"/>
            <a:r>
              <a:rPr lang="en-US" sz="2200" dirty="0">
                <a:latin typeface="Times New Roman" pitchFamily="18" charset="0"/>
                <a:cs typeface="Times New Roman" pitchFamily="18" charset="0"/>
              </a:rPr>
              <a:t>The ground wires are placed </a:t>
            </a:r>
            <a:r>
              <a:rPr lang="en-US" sz="2200" i="1" dirty="0">
                <a:latin typeface="Times New Roman" pitchFamily="18" charset="0"/>
                <a:cs typeface="Times New Roman" pitchFamily="18" charset="0"/>
              </a:rPr>
              <a:t>above </a:t>
            </a:r>
            <a:r>
              <a:rPr lang="en-US" sz="2200" dirty="0">
                <a:latin typeface="Times New Roman" pitchFamily="18" charset="0"/>
                <a:cs typeface="Times New Roman" pitchFamily="18" charset="0"/>
              </a:rPr>
              <a:t>the line conductors at </a:t>
            </a:r>
            <a:r>
              <a:rPr lang="en-US" sz="2200" dirty="0" smtClean="0">
                <a:latin typeface="Times New Roman" pitchFamily="18" charset="0"/>
                <a:cs typeface="Times New Roman" pitchFamily="18" charset="0"/>
              </a:rPr>
              <a:t>such positions </a:t>
            </a:r>
            <a:r>
              <a:rPr lang="en-US" sz="2200" dirty="0">
                <a:latin typeface="Times New Roman" pitchFamily="18" charset="0"/>
                <a:cs typeface="Times New Roman" pitchFamily="18" charset="0"/>
              </a:rPr>
              <a:t>that practically all lightning strokes are intercepted by them (</a:t>
            </a:r>
            <a:r>
              <a:rPr lang="en-US" sz="2200" i="1" dirty="0">
                <a:latin typeface="Times New Roman" pitchFamily="18" charset="0"/>
                <a:cs typeface="Times New Roman" pitchFamily="18" charset="0"/>
              </a:rPr>
              <a:t>i.e</a:t>
            </a:r>
            <a:r>
              <a:rPr lang="en-US" sz="2200" dirty="0">
                <a:latin typeface="Times New Roman" pitchFamily="18" charset="0"/>
                <a:cs typeface="Times New Roman" pitchFamily="18" charset="0"/>
              </a:rPr>
              <a:t>. ground wires). The </a:t>
            </a:r>
            <a:r>
              <a:rPr lang="en-US" sz="2200" dirty="0" smtClean="0">
                <a:latin typeface="Times New Roman" pitchFamily="18" charset="0"/>
                <a:cs typeface="Times New Roman" pitchFamily="18" charset="0"/>
              </a:rPr>
              <a:t>ground wires </a:t>
            </a:r>
            <a:r>
              <a:rPr lang="en-US" sz="2200" dirty="0">
                <a:latin typeface="Times New Roman" pitchFamily="18" charset="0"/>
                <a:cs typeface="Times New Roman" pitchFamily="18" charset="0"/>
              </a:rPr>
              <a:t>are grounded at each tower or pole through as low resistance as possible</a:t>
            </a:r>
            <a:r>
              <a:rPr lang="en-US" sz="2200" dirty="0" smtClean="0">
                <a:latin typeface="Times New Roman" pitchFamily="18" charset="0"/>
                <a:cs typeface="Times New Roman" pitchFamily="18" charset="0"/>
              </a:rPr>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362200"/>
            <a:ext cx="7924800" cy="437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94218"/>
            <a:ext cx="1655618" cy="58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304800"/>
            <a:ext cx="6172200" cy="461665"/>
          </a:xfrm>
          <a:prstGeom prst="rect">
            <a:avLst/>
          </a:prstGeom>
          <a:noFill/>
        </p:spPr>
        <p:txBody>
          <a:bodyPr wrap="square" rtlCol="0">
            <a:spAutoFit/>
          </a:bodyPr>
          <a:lstStyle/>
          <a:p>
            <a:r>
              <a:rPr lang="en-US" sz="2400" b="1" dirty="0">
                <a:solidFill>
                  <a:srgbClr val="3333FF"/>
                </a:solidFill>
                <a:latin typeface="Times New Roman" pitchFamily="18" charset="0"/>
                <a:cs typeface="Times New Roman" pitchFamily="18" charset="0"/>
              </a:rPr>
              <a:t>Overhead Ground </a:t>
            </a:r>
            <a:r>
              <a:rPr lang="en-US" sz="2400" b="1" dirty="0" smtClean="0">
                <a:solidFill>
                  <a:srgbClr val="3333FF"/>
                </a:solidFill>
                <a:latin typeface="Times New Roman" pitchFamily="18" charset="0"/>
                <a:cs typeface="Times New Roman" pitchFamily="18" charset="0"/>
              </a:rPr>
              <a:t>Wires</a:t>
            </a:r>
            <a:endParaRPr lang="en-US" sz="2400" b="1" dirty="0">
              <a:solidFill>
                <a:srgbClr val="3333FF"/>
              </a:solidFill>
              <a:latin typeface="Times New Roman" pitchFamily="18" charset="0"/>
              <a:cs typeface="Times New Roman" pitchFamily="18" charset="0"/>
            </a:endParaRPr>
          </a:p>
        </p:txBody>
      </p:sp>
    </p:spTree>
    <p:extLst>
      <p:ext uri="{BB962C8B-B14F-4D97-AF65-F5344CB8AC3E}">
        <p14:creationId xmlns:p14="http://schemas.microsoft.com/office/powerpoint/2010/main" val="996127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610600" cy="5847755"/>
          </a:xfrm>
          <a:prstGeom prst="rect">
            <a:avLst/>
          </a:prstGeom>
          <a:noFill/>
        </p:spPr>
        <p:txBody>
          <a:bodyPr wrap="square" rtlCol="0">
            <a:spAutoFit/>
          </a:bodyPr>
          <a:lstStyle/>
          <a:p>
            <a:pPr algn="just"/>
            <a:r>
              <a:rPr lang="en-US" sz="2400" b="1" u="sng" dirty="0">
                <a:solidFill>
                  <a:srgbClr val="3333FF"/>
                </a:solidFill>
                <a:latin typeface="Times New Roman" pitchFamily="18" charset="0"/>
                <a:cs typeface="Times New Roman" pitchFamily="18" charset="0"/>
              </a:rPr>
              <a:t>Advantages</a:t>
            </a:r>
            <a:r>
              <a:rPr lang="en-US" sz="2200" b="1" dirty="0">
                <a:latin typeface="Times New Roman" pitchFamily="18" charset="0"/>
                <a:cs typeface="Times New Roman" pitchFamily="18" charset="0"/>
              </a:rPr>
              <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a:t>
            </a:r>
            <a:r>
              <a:rPr lang="en-US" sz="2200" b="1" i="1" dirty="0">
                <a:latin typeface="Times New Roman" pitchFamily="18" charset="0"/>
                <a:cs typeface="Times New Roman" pitchFamily="18" charset="0"/>
              </a:rPr>
              <a:t>i</a:t>
            </a:r>
            <a:r>
              <a:rPr lang="en-US" sz="2200" b="1" dirty="0">
                <a:latin typeface="Times New Roman" pitchFamily="18" charset="0"/>
                <a:cs typeface="Times New Roman" pitchFamily="18" charset="0"/>
              </a:rPr>
              <a:t>) It provides considerable protection against direct lightning strokes on transmission lines</a:t>
            </a:r>
            <a:r>
              <a:rPr lang="en-US" sz="2200" b="1" dirty="0" smtClean="0">
                <a:latin typeface="Times New Roman" pitchFamily="18" charset="0"/>
                <a:cs typeface="Times New Roman" pitchFamily="18" charset="0"/>
              </a:rPr>
              <a:t>.</a:t>
            </a:r>
          </a:p>
          <a:p>
            <a:pPr algn="just"/>
            <a:r>
              <a:rPr lang="en-US" sz="2200" b="1" dirty="0">
                <a:latin typeface="Times New Roman" pitchFamily="18" charset="0"/>
                <a:cs typeface="Times New Roman" pitchFamily="18" charset="0"/>
              </a:rPr>
              <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a:t>
            </a:r>
            <a:r>
              <a:rPr lang="en-US" sz="2200" b="1" i="1" dirty="0">
                <a:latin typeface="Times New Roman" pitchFamily="18" charset="0"/>
                <a:cs typeface="Times New Roman" pitchFamily="18" charset="0"/>
              </a:rPr>
              <a:t>ii</a:t>
            </a:r>
            <a:r>
              <a:rPr lang="en-US" sz="2200" b="1" dirty="0">
                <a:latin typeface="Times New Roman" pitchFamily="18" charset="0"/>
                <a:cs typeface="Times New Roman" pitchFamily="18" charset="0"/>
              </a:rPr>
              <a:t>) A grounding wire provides damping effect on any disturbance travelling along the line as </a:t>
            </a:r>
            <a:r>
              <a:rPr lang="en-US" sz="2200" b="1" dirty="0" smtClean="0">
                <a:latin typeface="Times New Roman" pitchFamily="18" charset="0"/>
                <a:cs typeface="Times New Roman" pitchFamily="18" charset="0"/>
              </a:rPr>
              <a:t>it acts </a:t>
            </a:r>
            <a:r>
              <a:rPr lang="en-US" sz="2200" b="1" dirty="0">
                <a:latin typeface="Times New Roman" pitchFamily="18" charset="0"/>
                <a:cs typeface="Times New Roman" pitchFamily="18" charset="0"/>
              </a:rPr>
              <a:t>as a short-circuited secondary.</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a:t>
            </a:r>
            <a:r>
              <a:rPr lang="en-US" sz="2200" b="1" i="1" dirty="0">
                <a:latin typeface="Times New Roman" pitchFamily="18" charset="0"/>
                <a:cs typeface="Times New Roman" pitchFamily="18" charset="0"/>
              </a:rPr>
              <a:t>iii</a:t>
            </a:r>
            <a:r>
              <a:rPr lang="en-US" sz="2200" b="1" dirty="0">
                <a:latin typeface="Times New Roman" pitchFamily="18" charset="0"/>
                <a:cs typeface="Times New Roman" pitchFamily="18" charset="0"/>
              </a:rPr>
              <a:t>) It provides a certain amount of electrostatic shielding against external fields. Thus </a:t>
            </a:r>
            <a:r>
              <a:rPr lang="en-US" sz="2200" b="1" dirty="0" smtClean="0">
                <a:latin typeface="Times New Roman" pitchFamily="18" charset="0"/>
                <a:cs typeface="Times New Roman" pitchFamily="18" charset="0"/>
              </a:rPr>
              <a:t>it reduces </a:t>
            </a:r>
            <a:r>
              <a:rPr lang="en-US" sz="2200" b="1" dirty="0">
                <a:latin typeface="Times New Roman" pitchFamily="18" charset="0"/>
                <a:cs typeface="Times New Roman" pitchFamily="18" charset="0"/>
              </a:rPr>
              <a:t>the voltages induced in the line conductors due to the discharge of </a:t>
            </a:r>
            <a:r>
              <a:rPr lang="en-US" sz="2200" b="1" dirty="0" smtClean="0">
                <a:latin typeface="Times New Roman" pitchFamily="18" charset="0"/>
                <a:cs typeface="Times New Roman" pitchFamily="18" charset="0"/>
              </a:rPr>
              <a:t>a </a:t>
            </a:r>
            <a:r>
              <a:rPr lang="en-US" sz="2200" b="1" dirty="0" err="1" smtClean="0">
                <a:latin typeface="Times New Roman" pitchFamily="18" charset="0"/>
                <a:cs typeface="Times New Roman" pitchFamily="18" charset="0"/>
              </a:rPr>
              <a:t>neighbouring</a:t>
            </a:r>
            <a:r>
              <a:rPr lang="en-US" sz="2200" b="1" dirty="0">
                <a:latin typeface="Times New Roman" pitchFamily="18" charset="0"/>
                <a:cs typeface="Times New Roman" pitchFamily="18" charset="0"/>
              </a:rPr>
              <a:t> </a:t>
            </a:r>
            <a:r>
              <a:rPr lang="en-US" sz="2200" b="1" dirty="0" smtClean="0">
                <a:latin typeface="Times New Roman" pitchFamily="18" charset="0"/>
                <a:cs typeface="Times New Roman" pitchFamily="18" charset="0"/>
              </a:rPr>
              <a:t>cloud.</a:t>
            </a:r>
          </a:p>
          <a:p>
            <a:pPr algn="just"/>
            <a:r>
              <a:rPr lang="en-US" sz="2200" b="1" dirty="0">
                <a:latin typeface="Times New Roman" pitchFamily="18" charset="0"/>
                <a:cs typeface="Times New Roman" pitchFamily="18" charset="0"/>
              </a:rPr>
              <a:t/>
            </a:r>
            <a:br>
              <a:rPr lang="en-US" sz="2200" b="1" dirty="0">
                <a:latin typeface="Times New Roman" pitchFamily="18" charset="0"/>
                <a:cs typeface="Times New Roman" pitchFamily="18" charset="0"/>
              </a:rPr>
            </a:br>
            <a:r>
              <a:rPr lang="en-US" sz="2400" b="1" u="sng" dirty="0">
                <a:solidFill>
                  <a:srgbClr val="3333FF"/>
                </a:solidFill>
                <a:latin typeface="Times New Roman" pitchFamily="18" charset="0"/>
                <a:cs typeface="Times New Roman" pitchFamily="18" charset="0"/>
              </a:rPr>
              <a:t>Disadvantages</a:t>
            </a:r>
            <a:r>
              <a:rPr lang="en-US" sz="2200" b="1" dirty="0">
                <a:latin typeface="Times New Roman" pitchFamily="18" charset="0"/>
                <a:cs typeface="Times New Roman" pitchFamily="18" charset="0"/>
              </a:rPr>
              <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a:t>
            </a:r>
            <a:r>
              <a:rPr lang="en-US" sz="2200" b="1" i="1" dirty="0" smtClean="0">
                <a:latin typeface="Times New Roman" pitchFamily="18" charset="0"/>
                <a:cs typeface="Times New Roman" pitchFamily="18" charset="0"/>
              </a:rPr>
              <a:t>i</a:t>
            </a:r>
            <a:r>
              <a:rPr lang="en-US" sz="2200" b="1" dirty="0" smtClean="0">
                <a:latin typeface="Times New Roman" pitchFamily="18" charset="0"/>
                <a:cs typeface="Times New Roman" pitchFamily="18" charset="0"/>
              </a:rPr>
              <a:t>) It </a:t>
            </a:r>
            <a:r>
              <a:rPr lang="en-US" sz="2200" b="1" dirty="0">
                <a:latin typeface="Times New Roman" pitchFamily="18" charset="0"/>
                <a:cs typeface="Times New Roman" pitchFamily="18" charset="0"/>
              </a:rPr>
              <a:t>requires additional cost</a:t>
            </a:r>
            <a:r>
              <a:rPr lang="en-US" sz="2200" b="1" dirty="0" smtClean="0">
                <a:latin typeface="Times New Roman" pitchFamily="18" charset="0"/>
                <a:cs typeface="Times New Roman" pitchFamily="18" charset="0"/>
              </a:rPr>
              <a:t>.</a:t>
            </a:r>
          </a:p>
          <a:p>
            <a:pPr algn="just"/>
            <a:r>
              <a:rPr lang="en-US" sz="2200" b="1" dirty="0" smtClean="0">
                <a:latin typeface="Times New Roman" pitchFamily="18" charset="0"/>
                <a:cs typeface="Times New Roman" pitchFamily="18" charset="0"/>
              </a:rPr>
              <a:t>(</a:t>
            </a:r>
            <a:r>
              <a:rPr lang="en-US" sz="2200" b="1" i="1" dirty="0">
                <a:latin typeface="Times New Roman" pitchFamily="18" charset="0"/>
                <a:cs typeface="Times New Roman" pitchFamily="18" charset="0"/>
              </a:rPr>
              <a:t>ii</a:t>
            </a:r>
            <a:r>
              <a:rPr lang="en-US" sz="2200" b="1" dirty="0">
                <a:latin typeface="Times New Roman" pitchFamily="18" charset="0"/>
                <a:cs typeface="Times New Roman" pitchFamily="18" charset="0"/>
              </a:rPr>
              <a:t>) There is a possibility of its breaking and falling across the line conductors, thereby </a:t>
            </a:r>
            <a:r>
              <a:rPr lang="en-US" sz="2200" b="1" dirty="0" smtClean="0">
                <a:latin typeface="Times New Roman" pitchFamily="18" charset="0"/>
                <a:cs typeface="Times New Roman" pitchFamily="18" charset="0"/>
              </a:rPr>
              <a:t>causing a </a:t>
            </a:r>
            <a:r>
              <a:rPr lang="en-US" sz="2200" b="1" dirty="0">
                <a:latin typeface="Times New Roman" pitchFamily="18" charset="0"/>
                <a:cs typeface="Times New Roman" pitchFamily="18" charset="0"/>
              </a:rPr>
              <a:t>short-circuit fault. This objection has been greatly eliminated by using </a:t>
            </a:r>
            <a:r>
              <a:rPr lang="en-US" sz="2200" b="1" dirty="0" err="1">
                <a:latin typeface="Times New Roman" pitchFamily="18" charset="0"/>
                <a:cs typeface="Times New Roman" pitchFamily="18" charset="0"/>
              </a:rPr>
              <a:t>galvanised</a:t>
            </a:r>
            <a:r>
              <a:rPr lang="en-US" sz="2200" b="1" dirty="0">
                <a:latin typeface="Times New Roman" pitchFamily="18" charset="0"/>
                <a:cs typeface="Times New Roman" pitchFamily="18" charset="0"/>
              </a:rPr>
              <a:t> </a:t>
            </a:r>
            <a:r>
              <a:rPr lang="en-US" sz="2200" b="1" dirty="0" smtClean="0">
                <a:latin typeface="Times New Roman" pitchFamily="18" charset="0"/>
                <a:cs typeface="Times New Roman" pitchFamily="18" charset="0"/>
              </a:rPr>
              <a:t>stranded steel </a:t>
            </a:r>
            <a:r>
              <a:rPr lang="en-US" sz="2200" b="1" dirty="0">
                <a:latin typeface="Times New Roman" pitchFamily="18" charset="0"/>
                <a:cs typeface="Times New Roman" pitchFamily="18" charset="0"/>
              </a:rPr>
              <a:t>conductors as ground wires. This provides sufficient strength to the ground wires.</a:t>
            </a:r>
            <a:r>
              <a:rPr lang="en-US" b="1" dirty="0"/>
              <a:t/>
            </a:r>
            <a:br>
              <a:rPr lang="en-US" b="1" dirty="0"/>
            </a:br>
            <a:endParaRPr lang="en-US" dirty="0"/>
          </a:p>
        </p:txBody>
      </p:sp>
    </p:spTree>
    <p:extLst>
      <p:ext uri="{BB962C8B-B14F-4D97-AF65-F5344CB8AC3E}">
        <p14:creationId xmlns:p14="http://schemas.microsoft.com/office/powerpoint/2010/main" val="996127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Theme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71AF96"/>
      </a:hlink>
      <a:folHlink>
        <a:srgbClr val="CC990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71AF96"/>
        </a:hlink>
        <a:folHlink>
          <a:srgbClr val="CC9900"/>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71AF96"/>
        </a:hlink>
        <a:folHlink>
          <a:srgbClr val="EAEAEA"/>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5F5F5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71AF96"/>
        </a:hlink>
        <a:folHlink>
          <a:srgbClr val="CC9900"/>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71AF96"/>
        </a:hlink>
        <a:folHlink>
          <a:srgbClr val="CC9900"/>
        </a:folHlink>
      </a:clrScheme>
      <a:clrMap bg1="dk2" tx1="lt1" bg2="dk1" tx2="lt2" accent1="accent1" accent2="accent2" accent3="accent3" accent4="accent4" accent5="accent5" accent6="accent6" hlink="hlink" folHlink="folHlink"/>
    </a:extraClrScheme>
    <a:extraClrScheme>
      <a:clrScheme name="Office Theme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71AF96"/>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8">
  <a:themeElements>
    <a:clrScheme name="Teal Template-Template">
      <a:dk1>
        <a:srgbClr val="000000"/>
      </a:dk1>
      <a:lt1>
        <a:srgbClr val="FFFFFF"/>
      </a:lt1>
      <a:dk2>
        <a:srgbClr val="056981"/>
      </a:dk2>
      <a:lt2>
        <a:srgbClr val="BEECE7"/>
      </a:lt2>
      <a:accent1>
        <a:srgbClr val="FFC000"/>
      </a:accent1>
      <a:accent2>
        <a:srgbClr val="6B8EC7"/>
      </a:accent2>
      <a:accent3>
        <a:srgbClr val="DF8045"/>
      </a:accent3>
      <a:accent4>
        <a:srgbClr val="35C595"/>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Theme9">
  <a:themeElements>
    <a:clrScheme name="Office Theme 1">
      <a:dk1>
        <a:srgbClr val="000066"/>
      </a:dk1>
      <a:lt1>
        <a:srgbClr val="EAEAEA"/>
      </a:lt1>
      <a:dk2>
        <a:srgbClr val="9999FF"/>
      </a:dk2>
      <a:lt2>
        <a:srgbClr val="330099"/>
      </a:lt2>
      <a:accent1>
        <a:srgbClr val="CC99FF"/>
      </a:accent1>
      <a:accent2>
        <a:srgbClr val="FCCEA7"/>
      </a:accent2>
      <a:accent3>
        <a:srgbClr val="CACAFF"/>
      </a:accent3>
      <a:accent4>
        <a:srgbClr val="C8C8C8"/>
      </a:accent4>
      <a:accent5>
        <a:srgbClr val="E2CAFF"/>
      </a:accent5>
      <a:accent6>
        <a:srgbClr val="E4BA97"/>
      </a:accent6>
      <a:hlink>
        <a:srgbClr val="6600CC"/>
      </a:hlink>
      <a:folHlink>
        <a:srgbClr val="FF9999"/>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66"/>
        </a:dk1>
        <a:lt1>
          <a:srgbClr val="EAEAEA"/>
        </a:lt1>
        <a:dk2>
          <a:srgbClr val="9999FF"/>
        </a:dk2>
        <a:lt2>
          <a:srgbClr val="330099"/>
        </a:lt2>
        <a:accent1>
          <a:srgbClr val="CC99FF"/>
        </a:accent1>
        <a:accent2>
          <a:srgbClr val="FCCEA7"/>
        </a:accent2>
        <a:accent3>
          <a:srgbClr val="CACAFF"/>
        </a:accent3>
        <a:accent4>
          <a:srgbClr val="C8C8C8"/>
        </a:accent4>
        <a:accent5>
          <a:srgbClr val="E2CAFF"/>
        </a:accent5>
        <a:accent6>
          <a:srgbClr val="E4BA97"/>
        </a:accent6>
        <a:hlink>
          <a:srgbClr val="6600CC"/>
        </a:hlink>
        <a:folHlink>
          <a:srgbClr val="FF9999"/>
        </a:folHlink>
      </a:clrScheme>
      <a:clrMap bg1="dk2" tx1="lt1" bg2="dk1" tx2="lt2" accent1="accent1" accent2="accent2" accent3="accent3" accent4="accent4" accent5="accent5" accent6="accent6" hlink="hlink" folHlink="folHlink"/>
    </a:extraClrScheme>
    <a:extraClrScheme>
      <a:clrScheme name="Office Theme 2">
        <a:dk1>
          <a:srgbClr val="330099"/>
        </a:dk1>
        <a:lt1>
          <a:srgbClr val="ECF2F7"/>
        </a:lt1>
        <a:dk2>
          <a:srgbClr val="4D4D4D"/>
        </a:dk2>
        <a:lt2>
          <a:srgbClr val="A8ACC9"/>
        </a:lt2>
        <a:accent1>
          <a:srgbClr val="DBB5D9"/>
        </a:accent1>
        <a:accent2>
          <a:srgbClr val="FCCEA7"/>
        </a:accent2>
        <a:accent3>
          <a:srgbClr val="F4F7FA"/>
        </a:accent3>
        <a:accent4>
          <a:srgbClr val="2A0082"/>
        </a:accent4>
        <a:accent5>
          <a:srgbClr val="EAD7E9"/>
        </a:accent5>
        <a:accent6>
          <a:srgbClr val="E4BA97"/>
        </a:accent6>
        <a:hlink>
          <a:srgbClr val="9489BA"/>
        </a:hlink>
        <a:folHlink>
          <a:srgbClr val="CCEC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Office Theme 4">
        <a:dk1>
          <a:srgbClr val="660066"/>
        </a:dk1>
        <a:lt1>
          <a:srgbClr val="EAEAEA"/>
        </a:lt1>
        <a:dk2>
          <a:srgbClr val="FF99CC"/>
        </a:dk2>
        <a:lt2>
          <a:srgbClr val="330099"/>
        </a:lt2>
        <a:accent1>
          <a:srgbClr val="CC99FF"/>
        </a:accent1>
        <a:accent2>
          <a:srgbClr val="FCCEA7"/>
        </a:accent2>
        <a:accent3>
          <a:srgbClr val="FFCAE2"/>
        </a:accent3>
        <a:accent4>
          <a:srgbClr val="C8C8C8"/>
        </a:accent4>
        <a:accent5>
          <a:srgbClr val="E2CAFF"/>
        </a:accent5>
        <a:accent6>
          <a:srgbClr val="E4BA97"/>
        </a:accent6>
        <a:hlink>
          <a:srgbClr val="6600CC"/>
        </a:hlink>
        <a:folHlink>
          <a:srgbClr val="FF9999"/>
        </a:folHlink>
      </a:clrScheme>
      <a:clrMap bg1="dk2" tx1="lt1" bg2="dk1" tx2="lt2" accent1="accent1" accent2="accent2" accent3="accent3" accent4="accent4" accent5="accent5" accent6="accent6" hlink="hlink" folHlink="folHlink"/>
    </a:extraClrScheme>
    <a:extraClrScheme>
      <a:clrScheme name="Office Theme 5">
        <a:dk1>
          <a:srgbClr val="000066"/>
        </a:dk1>
        <a:lt1>
          <a:srgbClr val="F1CCCC"/>
        </a:lt1>
        <a:dk2>
          <a:srgbClr val="330099"/>
        </a:dk2>
        <a:lt2>
          <a:srgbClr val="C27592"/>
        </a:lt2>
        <a:accent1>
          <a:srgbClr val="CC99FF"/>
        </a:accent1>
        <a:accent2>
          <a:srgbClr val="FCCEA7"/>
        </a:accent2>
        <a:accent3>
          <a:srgbClr val="F7E2E2"/>
        </a:accent3>
        <a:accent4>
          <a:srgbClr val="000056"/>
        </a:accent4>
        <a:accent5>
          <a:srgbClr val="E2CAFF"/>
        </a:accent5>
        <a:accent6>
          <a:srgbClr val="E4BA97"/>
        </a:accent6>
        <a:hlink>
          <a:srgbClr val="6600CC"/>
        </a:hlink>
        <a:folHlink>
          <a:srgbClr val="FF9999"/>
        </a:folHlink>
      </a:clrScheme>
      <a:clrMap bg1="lt1" tx1="dk1" bg2="lt2" tx2="dk2" accent1="accent1" accent2="accent2" accent3="accent3" accent4="accent4" accent5="accent5" accent6="accent6" hlink="hlink" folHlink="folHlink"/>
    </a:extraClrScheme>
    <a:extraClrScheme>
      <a:clrScheme name="Office Theme 6">
        <a:dk1>
          <a:srgbClr val="330099"/>
        </a:dk1>
        <a:lt1>
          <a:srgbClr val="F5E4F0"/>
        </a:lt1>
        <a:dk2>
          <a:srgbClr val="4D4D4D"/>
        </a:dk2>
        <a:lt2>
          <a:srgbClr val="CE91A1"/>
        </a:lt2>
        <a:accent1>
          <a:srgbClr val="DBB5D9"/>
        </a:accent1>
        <a:accent2>
          <a:srgbClr val="FCCEA7"/>
        </a:accent2>
        <a:accent3>
          <a:srgbClr val="F9EFF6"/>
        </a:accent3>
        <a:accent4>
          <a:srgbClr val="2A0082"/>
        </a:accent4>
        <a:accent5>
          <a:srgbClr val="EAD7E9"/>
        </a:accent5>
        <a:accent6>
          <a:srgbClr val="E4BA97"/>
        </a:accent6>
        <a:hlink>
          <a:srgbClr val="9489BA"/>
        </a:hlink>
        <a:folHlink>
          <a:srgbClr val="CCEC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eme14">
  <a:themeElements>
    <a:clrScheme name="Office Theme 1">
      <a:dk1>
        <a:srgbClr val="330099"/>
      </a:dk1>
      <a:lt1>
        <a:srgbClr val="FFFFFF"/>
      </a:lt1>
      <a:dk2>
        <a:srgbClr val="66CCFF"/>
      </a:dk2>
      <a:lt2>
        <a:srgbClr val="FFFF00"/>
      </a:lt2>
      <a:accent1>
        <a:srgbClr val="00FFFF"/>
      </a:accent1>
      <a:accent2>
        <a:srgbClr val="FF3399"/>
      </a:accent2>
      <a:accent3>
        <a:srgbClr val="B8E2FF"/>
      </a:accent3>
      <a:accent4>
        <a:srgbClr val="DADADA"/>
      </a:accent4>
      <a:accent5>
        <a:srgbClr val="AAFFFF"/>
      </a:accent5>
      <a:accent6>
        <a:srgbClr val="E72D8A"/>
      </a:accent6>
      <a:hlink>
        <a:srgbClr val="FF9933"/>
      </a:hlink>
      <a:folHlink>
        <a:srgbClr val="CC00CC"/>
      </a:folHlink>
    </a:clrScheme>
    <a:fontScheme name="Office Theme">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330099"/>
        </a:dk1>
        <a:lt1>
          <a:srgbClr val="FFFFFF"/>
        </a:lt1>
        <a:dk2>
          <a:srgbClr val="66CCFF"/>
        </a:dk2>
        <a:lt2>
          <a:srgbClr val="FFFF00"/>
        </a:lt2>
        <a:accent1>
          <a:srgbClr val="00FFFF"/>
        </a:accent1>
        <a:accent2>
          <a:srgbClr val="FF3399"/>
        </a:accent2>
        <a:accent3>
          <a:srgbClr val="B8E2FF"/>
        </a:accent3>
        <a:accent4>
          <a:srgbClr val="DADADA"/>
        </a:accent4>
        <a:accent5>
          <a:srgbClr val="AAFFFF"/>
        </a:accent5>
        <a:accent6>
          <a:srgbClr val="E72D8A"/>
        </a:accent6>
        <a:hlink>
          <a:srgbClr val="FF9933"/>
        </a:hlink>
        <a:folHlink>
          <a:srgbClr val="CC00CC"/>
        </a:folHlink>
      </a:clrScheme>
      <a:clrMap bg1="dk2" tx1="lt1" bg2="dk1" tx2="lt2" accent1="accent1" accent2="accent2" accent3="accent3" accent4="accent4" accent5="accent5" accent6="accent6" hlink="hlink" folHlink="folHlink"/>
    </a:extraClrScheme>
    <a:extraClrScheme>
      <a:clrScheme name="Office Theme 2">
        <a:dk1>
          <a:srgbClr val="006666"/>
        </a:dk1>
        <a:lt1>
          <a:srgbClr val="99CCFF"/>
        </a:lt1>
        <a:dk2>
          <a:srgbClr val="003399"/>
        </a:dk2>
        <a:lt2>
          <a:srgbClr val="99FFFF"/>
        </a:lt2>
        <a:accent1>
          <a:srgbClr val="99FFFF"/>
        </a:accent1>
        <a:accent2>
          <a:srgbClr val="FF99CC"/>
        </a:accent2>
        <a:accent3>
          <a:srgbClr val="CAE2FF"/>
        </a:accent3>
        <a:accent4>
          <a:srgbClr val="005656"/>
        </a:accent4>
        <a:accent5>
          <a:srgbClr val="CAFFFF"/>
        </a:accent5>
        <a:accent6>
          <a:srgbClr val="E78AB9"/>
        </a:accent6>
        <a:hlink>
          <a:srgbClr val="FFFF99"/>
        </a:hlink>
        <a:folHlink>
          <a:srgbClr val="00CCCC"/>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B2B2B2"/>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EAEAEA"/>
        </a:lt1>
        <a:dk2>
          <a:srgbClr val="0066FF"/>
        </a:dk2>
        <a:lt2>
          <a:srgbClr val="FFFF99"/>
        </a:lt2>
        <a:accent1>
          <a:srgbClr val="00CCFF"/>
        </a:accent1>
        <a:accent2>
          <a:srgbClr val="CC66FF"/>
        </a:accent2>
        <a:accent3>
          <a:srgbClr val="AAB8FF"/>
        </a:accent3>
        <a:accent4>
          <a:srgbClr val="C8C8C8"/>
        </a:accent4>
        <a:accent5>
          <a:srgbClr val="AAE2FF"/>
        </a:accent5>
        <a:accent6>
          <a:srgbClr val="B95CE7"/>
        </a:accent6>
        <a:hlink>
          <a:srgbClr val="CC9900"/>
        </a:hlink>
        <a:folHlink>
          <a:srgbClr val="009999"/>
        </a:folHlink>
      </a:clrScheme>
      <a:clrMap bg1="dk2" tx1="lt1" bg2="dk1" tx2="lt2" accent1="accent1" accent2="accent2" accent3="accent3" accent4="accent4" accent5="accent5" accent6="accent6" hlink="hlink" folHlink="folHlink"/>
    </a:extraClrScheme>
    <a:extraClrScheme>
      <a:clrScheme name="Office Theme 5">
        <a:dk1>
          <a:srgbClr val="660033"/>
        </a:dk1>
        <a:lt1>
          <a:srgbClr val="EAEAEA"/>
        </a:lt1>
        <a:dk2>
          <a:srgbClr val="CC99FF"/>
        </a:dk2>
        <a:lt2>
          <a:srgbClr val="FFFFCC"/>
        </a:lt2>
        <a:accent1>
          <a:srgbClr val="0099FF"/>
        </a:accent1>
        <a:accent2>
          <a:srgbClr val="FF33FF"/>
        </a:accent2>
        <a:accent3>
          <a:srgbClr val="E2CAFF"/>
        </a:accent3>
        <a:accent4>
          <a:srgbClr val="C8C8C8"/>
        </a:accent4>
        <a:accent5>
          <a:srgbClr val="AACAFF"/>
        </a:accent5>
        <a:accent6>
          <a:srgbClr val="E72DE7"/>
        </a:accent6>
        <a:hlink>
          <a:srgbClr val="FFCC66"/>
        </a:hlink>
        <a:folHlink>
          <a:srgbClr val="99CCFF"/>
        </a:folHlink>
      </a:clrScheme>
      <a:clrMap bg1="dk2" tx1="lt1" bg2="dk1" tx2="lt2" accent1="accent1" accent2="accent2" accent3="accent3" accent4="accent4" accent5="accent5" accent6="accent6" hlink="hlink" folHlink="folHlink"/>
    </a:extraClrScheme>
    <a:extraClrScheme>
      <a:clrScheme name="Office Theme 6">
        <a:dk1>
          <a:srgbClr val="660066"/>
        </a:dk1>
        <a:lt1>
          <a:srgbClr val="EAEAEA"/>
        </a:lt1>
        <a:dk2>
          <a:srgbClr val="9999FF"/>
        </a:dk2>
        <a:lt2>
          <a:srgbClr val="FFCC99"/>
        </a:lt2>
        <a:accent1>
          <a:srgbClr val="0099CC"/>
        </a:accent1>
        <a:accent2>
          <a:srgbClr val="FF33CC"/>
        </a:accent2>
        <a:accent3>
          <a:srgbClr val="CACAFF"/>
        </a:accent3>
        <a:accent4>
          <a:srgbClr val="C8C8C8"/>
        </a:accent4>
        <a:accent5>
          <a:srgbClr val="AACAE2"/>
        </a:accent5>
        <a:accent6>
          <a:srgbClr val="E72DB9"/>
        </a:accent6>
        <a:hlink>
          <a:srgbClr val="CC9900"/>
        </a:hlink>
        <a:folHlink>
          <a:srgbClr val="00CCCC"/>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7">
  <a:themeElements>
    <a:clrScheme name="Custom 1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ADADA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Theme12">
  <a:themeElements>
    <a:clrScheme name="Office Theme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71AF96"/>
      </a:hlink>
      <a:folHlink>
        <a:srgbClr val="CC990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71AF96"/>
        </a:hlink>
        <a:folHlink>
          <a:srgbClr val="CC9900"/>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71AF96"/>
        </a:hlink>
        <a:folHlink>
          <a:srgbClr val="EAEAEA"/>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5F5F5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71AF96"/>
        </a:hlink>
        <a:folHlink>
          <a:srgbClr val="CC9900"/>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71AF96"/>
        </a:hlink>
        <a:folHlink>
          <a:srgbClr val="CC9900"/>
        </a:folHlink>
      </a:clrScheme>
      <a:clrMap bg1="dk2" tx1="lt1" bg2="dk1" tx2="lt2" accent1="accent1" accent2="accent2" accent3="accent3" accent4="accent4" accent5="accent5" accent6="accent6" hlink="hlink" folHlink="folHlink"/>
    </a:extraClrScheme>
    <a:extraClrScheme>
      <a:clrScheme name="Office Theme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71AF96"/>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heme13">
  <a:themeElements>
    <a:clrScheme name="Office Theme 1">
      <a:dk1>
        <a:srgbClr val="000000"/>
      </a:dk1>
      <a:lt1>
        <a:srgbClr val="FFCC66"/>
      </a:lt1>
      <a:dk2>
        <a:srgbClr val="996633"/>
      </a:dk2>
      <a:lt2>
        <a:srgbClr val="CC6600"/>
      </a:lt2>
      <a:accent1>
        <a:srgbClr val="FF9933"/>
      </a:accent1>
      <a:accent2>
        <a:srgbClr val="FF5050"/>
      </a:accent2>
      <a:accent3>
        <a:srgbClr val="FFE2B8"/>
      </a:accent3>
      <a:accent4>
        <a:srgbClr val="000000"/>
      </a:accent4>
      <a:accent5>
        <a:srgbClr val="FFCAAD"/>
      </a:accent5>
      <a:accent6>
        <a:srgbClr val="E74848"/>
      </a:accent6>
      <a:hlink>
        <a:srgbClr val="CC9900"/>
      </a:hlink>
      <a:folHlink>
        <a:srgbClr val="CCCCCC"/>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CC66"/>
        </a:lt1>
        <a:dk2>
          <a:srgbClr val="996633"/>
        </a:dk2>
        <a:lt2>
          <a:srgbClr val="CC6600"/>
        </a:lt2>
        <a:accent1>
          <a:srgbClr val="FF9933"/>
        </a:accent1>
        <a:accent2>
          <a:srgbClr val="FF5050"/>
        </a:accent2>
        <a:accent3>
          <a:srgbClr val="FFE2B8"/>
        </a:accent3>
        <a:accent4>
          <a:srgbClr val="000000"/>
        </a:accent4>
        <a:accent5>
          <a:srgbClr val="FFCAAD"/>
        </a:accent5>
        <a:accent6>
          <a:srgbClr val="E74848"/>
        </a:accent6>
        <a:hlink>
          <a:srgbClr val="CC9900"/>
        </a:hlink>
        <a:folHlink>
          <a:srgbClr val="CCCCCC"/>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CC"/>
        </a:lt1>
        <a:dk2>
          <a:srgbClr val="996633"/>
        </a:dk2>
        <a:lt2>
          <a:srgbClr val="CC9900"/>
        </a:lt2>
        <a:accent1>
          <a:srgbClr val="FF9933"/>
        </a:accent1>
        <a:accent2>
          <a:srgbClr val="FF5050"/>
        </a:accent2>
        <a:accent3>
          <a:srgbClr val="FFFFE2"/>
        </a:accent3>
        <a:accent4>
          <a:srgbClr val="000000"/>
        </a:accent4>
        <a:accent5>
          <a:srgbClr val="FFCAAD"/>
        </a:accent5>
        <a:accent6>
          <a:srgbClr val="E74848"/>
        </a:accent6>
        <a:hlink>
          <a:srgbClr val="FFCC66"/>
        </a:hlink>
        <a:folHlink>
          <a:srgbClr val="FFFF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CBCBCB"/>
        </a:hlink>
        <a:folHlink>
          <a:srgbClr val="FFFF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8F8F8"/>
        </a:lt1>
        <a:dk2>
          <a:srgbClr val="006600"/>
        </a:dk2>
        <a:lt2>
          <a:srgbClr val="FFCC00"/>
        </a:lt2>
        <a:accent1>
          <a:srgbClr val="9999FF"/>
        </a:accent1>
        <a:accent2>
          <a:srgbClr val="6600CC"/>
        </a:accent2>
        <a:accent3>
          <a:srgbClr val="AAB8AA"/>
        </a:accent3>
        <a:accent4>
          <a:srgbClr val="D4D4D4"/>
        </a:accent4>
        <a:accent5>
          <a:srgbClr val="CACAFF"/>
        </a:accent5>
        <a:accent6>
          <a:srgbClr val="5C00B9"/>
        </a:accent6>
        <a:hlink>
          <a:srgbClr val="009966"/>
        </a:hlink>
        <a:folHlink>
          <a:srgbClr val="003300"/>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8F8F8"/>
        </a:lt1>
        <a:dk2>
          <a:srgbClr val="990099"/>
        </a:dk2>
        <a:lt2>
          <a:srgbClr val="FFCC00"/>
        </a:lt2>
        <a:accent1>
          <a:srgbClr val="9999FF"/>
        </a:accent1>
        <a:accent2>
          <a:srgbClr val="6600CC"/>
        </a:accent2>
        <a:accent3>
          <a:srgbClr val="CAAACA"/>
        </a:accent3>
        <a:accent4>
          <a:srgbClr val="D4D4D4"/>
        </a:accent4>
        <a:accent5>
          <a:srgbClr val="CACAFF"/>
        </a:accent5>
        <a:accent6>
          <a:srgbClr val="5C00B9"/>
        </a:accent6>
        <a:hlink>
          <a:srgbClr val="CC00CC"/>
        </a:hlink>
        <a:folHlink>
          <a:srgbClr val="660066"/>
        </a:folHlink>
      </a:clrScheme>
      <a:clrMap bg1="dk2" tx1="lt1" bg2="dk1" tx2="lt2" accent1="accent1" accent2="accent2" accent3="accent3" accent4="accent4" accent5="accent5" accent6="accent6" hlink="hlink" folHlink="folHlink"/>
    </a:extraClrScheme>
    <a:extraClrScheme>
      <a:clrScheme name="Office Theme 6">
        <a:dk1>
          <a:srgbClr val="000000"/>
        </a:dk1>
        <a:lt1>
          <a:srgbClr val="F8F8F8"/>
        </a:lt1>
        <a:dk2>
          <a:srgbClr val="0000FF"/>
        </a:dk2>
        <a:lt2>
          <a:srgbClr val="FFCC00"/>
        </a:lt2>
        <a:accent1>
          <a:srgbClr val="0099FF"/>
        </a:accent1>
        <a:accent2>
          <a:srgbClr val="CC00CC"/>
        </a:accent2>
        <a:accent3>
          <a:srgbClr val="AAAAFF"/>
        </a:accent3>
        <a:accent4>
          <a:srgbClr val="D4D4D4"/>
        </a:accent4>
        <a:accent5>
          <a:srgbClr val="AACAFF"/>
        </a:accent5>
        <a:accent6>
          <a:srgbClr val="B900B9"/>
        </a:accent6>
        <a:hlink>
          <a:srgbClr val="3333CC"/>
        </a:hlink>
        <a:folHlink>
          <a:srgbClr val="000066"/>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heme15">
  <a:themeElements>
    <a:clrScheme name="演示设计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fontScheme name="演示设计">
      <a:majorFont>
        <a:latin typeface="Arial"/>
        <a:ea typeface="SimHei"/>
        <a:cs typeface=""/>
      </a:majorFont>
      <a:minorFont>
        <a:latin typeface="Arial"/>
        <a:ea typeface="Sim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演示设计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Theme1</Template>
  <TotalTime>3398</TotalTime>
  <Words>1140</Words>
  <Application>Microsoft Office PowerPoint</Application>
  <PresentationFormat>On-screen Show (4:3)</PresentationFormat>
  <Paragraphs>99</Paragraphs>
  <Slides>25</Slides>
  <Notes>1</Notes>
  <HiddenSlides>0</HiddenSlides>
  <MMClips>0</MMClips>
  <ScaleCrop>false</ScaleCrop>
  <HeadingPairs>
    <vt:vector size="4" baseType="variant">
      <vt:variant>
        <vt:lpstr>Theme</vt:lpstr>
      </vt:variant>
      <vt:variant>
        <vt:i4>9</vt:i4>
      </vt:variant>
      <vt:variant>
        <vt:lpstr>Slide Titles</vt:lpstr>
      </vt:variant>
      <vt:variant>
        <vt:i4>25</vt:i4>
      </vt:variant>
    </vt:vector>
  </HeadingPairs>
  <TitlesOfParts>
    <vt:vector size="34" baseType="lpstr">
      <vt:lpstr>Theme1</vt:lpstr>
      <vt:lpstr>Theme8</vt:lpstr>
      <vt:lpstr>White with Courier font for code slides</vt:lpstr>
      <vt:lpstr>Theme9</vt:lpstr>
      <vt:lpstr>Theme14</vt:lpstr>
      <vt:lpstr>Theme7</vt:lpstr>
      <vt:lpstr>1_Theme12</vt:lpstr>
      <vt:lpstr>Theme13</vt:lpstr>
      <vt:lpstr>Theme15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dc:creator>
  <cp:lastModifiedBy>HP</cp:lastModifiedBy>
  <cp:revision>524</cp:revision>
  <cp:lastPrinted>2017-05-13T18:29:46Z</cp:lastPrinted>
  <dcterms:created xsi:type="dcterms:W3CDTF">2006-08-16T00:00:00Z</dcterms:created>
  <dcterms:modified xsi:type="dcterms:W3CDTF">2018-04-10T18:35:40Z</dcterms:modified>
</cp:coreProperties>
</file>